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45"/>
  </p:notesMasterIdLst>
  <p:sldIdLst>
    <p:sldId id="1021" r:id="rId2"/>
    <p:sldId id="1024" r:id="rId3"/>
    <p:sldId id="1037" r:id="rId4"/>
    <p:sldId id="1038" r:id="rId5"/>
    <p:sldId id="1027" r:id="rId6"/>
    <p:sldId id="1039" r:id="rId7"/>
    <p:sldId id="1040" r:id="rId8"/>
    <p:sldId id="1041" r:id="rId9"/>
    <p:sldId id="1042" r:id="rId10"/>
    <p:sldId id="1043" r:id="rId11"/>
    <p:sldId id="1044" r:id="rId12"/>
    <p:sldId id="1045" r:id="rId13"/>
    <p:sldId id="1046" r:id="rId14"/>
    <p:sldId id="1047" r:id="rId15"/>
    <p:sldId id="1049" r:id="rId16"/>
    <p:sldId id="1050" r:id="rId17"/>
    <p:sldId id="1051" r:id="rId18"/>
    <p:sldId id="1053" r:id="rId19"/>
    <p:sldId id="1028" r:id="rId20"/>
    <p:sldId id="1054" r:id="rId21"/>
    <p:sldId id="965" r:id="rId22"/>
    <p:sldId id="1031" r:id="rId23"/>
    <p:sldId id="1032" r:id="rId24"/>
    <p:sldId id="1033" r:id="rId25"/>
    <p:sldId id="1034" r:id="rId26"/>
    <p:sldId id="1035" r:id="rId27"/>
    <p:sldId id="1036" r:id="rId28"/>
    <p:sldId id="932" r:id="rId29"/>
    <p:sldId id="933" r:id="rId30"/>
    <p:sldId id="986" r:id="rId31"/>
    <p:sldId id="973" r:id="rId32"/>
    <p:sldId id="977" r:id="rId33"/>
    <p:sldId id="1010" r:id="rId34"/>
    <p:sldId id="979" r:id="rId35"/>
    <p:sldId id="1011" r:id="rId36"/>
    <p:sldId id="1012" r:id="rId37"/>
    <p:sldId id="950" r:id="rId38"/>
    <p:sldId id="951" r:id="rId39"/>
    <p:sldId id="985" r:id="rId40"/>
    <p:sldId id="1013" r:id="rId41"/>
    <p:sldId id="1014" r:id="rId42"/>
    <p:sldId id="1015" r:id="rId43"/>
    <p:sldId id="10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Template" id="{6D5BF547-207C-47AE-A0A1-6DA15A340C44}">
          <p14:sldIdLst>
            <p14:sldId id="1021"/>
            <p14:sldId id="1024"/>
            <p14:sldId id="1037"/>
            <p14:sldId id="1038"/>
            <p14:sldId id="1027"/>
            <p14:sldId id="1039"/>
            <p14:sldId id="1040"/>
            <p14:sldId id="1041"/>
            <p14:sldId id="1042"/>
            <p14:sldId id="1043"/>
            <p14:sldId id="1044"/>
            <p14:sldId id="1045"/>
            <p14:sldId id="1046"/>
            <p14:sldId id="1047"/>
            <p14:sldId id="1049"/>
            <p14:sldId id="1050"/>
            <p14:sldId id="1051"/>
            <p14:sldId id="1053"/>
            <p14:sldId id="1028"/>
            <p14:sldId id="1054"/>
            <p14:sldId id="965"/>
            <p14:sldId id="1031"/>
            <p14:sldId id="1032"/>
            <p14:sldId id="1033"/>
            <p14:sldId id="1034"/>
            <p14:sldId id="1035"/>
            <p14:sldId id="1036"/>
            <p14:sldId id="932"/>
            <p14:sldId id="933"/>
            <p14:sldId id="986"/>
            <p14:sldId id="973"/>
            <p14:sldId id="977"/>
            <p14:sldId id="1010"/>
            <p14:sldId id="979"/>
            <p14:sldId id="1011"/>
            <p14:sldId id="1012"/>
            <p14:sldId id="950"/>
            <p14:sldId id="951"/>
            <p14:sldId id="985"/>
            <p14:sldId id="1013"/>
            <p14:sldId id="1014"/>
            <p14:sldId id="1015"/>
            <p14:sldId id="10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900"/>
    <a:srgbClr val="28262D"/>
    <a:srgbClr val="939DA9"/>
    <a:srgbClr val="25323C"/>
    <a:srgbClr val="000000"/>
    <a:srgbClr val="DEEEFF"/>
    <a:srgbClr val="BECCDD"/>
    <a:srgbClr val="4472C4"/>
    <a:srgbClr val="474D54"/>
    <a:srgbClr val="515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0B978-A2AE-41D3-8EDE-44835CF077A2}" v="2" dt="2020-05-06T22:22:26.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3" autoAdjust="0"/>
    <p:restoredTop sz="83196" autoAdjust="0"/>
  </p:normalViewPr>
  <p:slideViewPr>
    <p:cSldViewPr snapToGrid="0">
      <p:cViewPr varScale="1">
        <p:scale>
          <a:sx n="36" d="100"/>
          <a:sy n="36" d="100"/>
        </p:scale>
        <p:origin x="66" y="1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CC0B978-A2AE-41D3-8EDE-44835CF077A2}"/>
    <pc:docChg chg="modSld">
      <pc:chgData name="" userId="" providerId="" clId="Web-{0CC0B978-A2AE-41D3-8EDE-44835CF077A2}" dt="2020-05-06T22:22:21.726" v="0" actId="20577"/>
      <pc:docMkLst>
        <pc:docMk/>
      </pc:docMkLst>
      <pc:sldChg chg="modSp">
        <pc:chgData name="" userId="" providerId="" clId="Web-{0CC0B978-A2AE-41D3-8EDE-44835CF077A2}" dt="2020-05-06T22:22:21.726" v="0" actId="20577"/>
        <pc:sldMkLst>
          <pc:docMk/>
          <pc:sldMk cId="2651494399" sldId="1045"/>
        </pc:sldMkLst>
        <pc:spChg chg="mod">
          <ac:chgData name="" userId="" providerId="" clId="Web-{0CC0B978-A2AE-41D3-8EDE-44835CF077A2}" dt="2020-05-06T22:22:21.726" v="0" actId="20577"/>
          <ac:spMkLst>
            <pc:docMk/>
            <pc:sldMk cId="2651494399" sldId="1045"/>
            <ac:spMk id="2" creationId="{561CB661-2AB5-46D4-BAC6-F6BCC92F0E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DE641-6855-0446-A1B2-399CAF51532F}"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D21CA-2FEE-2847-A7F6-E2E14D86C0FE}" type="slidenum">
              <a:rPr lang="en-US" smtClean="0"/>
              <a:t>‹#›</a:t>
            </a:fld>
            <a:endParaRPr lang="en-US"/>
          </a:p>
        </p:txBody>
      </p:sp>
    </p:spTree>
    <p:extLst>
      <p:ext uri="{BB962C8B-B14F-4D97-AF65-F5344CB8AC3E}">
        <p14:creationId xmlns:p14="http://schemas.microsoft.com/office/powerpoint/2010/main" val="114418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log.ycombinator.com/how-to-design-a-better-pitch-de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ium.dave-bailey.com/12-storytelling-techniques-to-supercharge-your-pitch-ddc14f34b17a" TargetMode="External"/><Relationship Id="rId7" Type="http://schemas.openxmlformats.org/officeDocument/2006/relationships/hyperlink" Target="https://docs.google.com/presentation/d/17nFIwCyf2Kz-Ao5HGnmvNZ74L8eSKA2C2Qdaoe-47OM/edit?ts=5aa2fa27#slide=id.g3487a9cbaa_0_49"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ocs.google.com/presentation/d/1NdEi4uqLq1m3mOIatGaGpe7GM3ip2sJ9I_9ZNVad-V0/edit#slide=id.p20" TargetMode="External"/><Relationship Id="rId5" Type="http://schemas.openxmlformats.org/officeDocument/2006/relationships/hyperlink" Target="https://alejandrocremades.com/slides-you-need-in-your-pitch-deck/" TargetMode="External"/><Relationship Id="rId4" Type="http://schemas.openxmlformats.org/officeDocument/2006/relationships/hyperlink" Target="https://blog.ycombinator.com/how-to-design-a-better-pitch-dec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tchdeckcoach.com/pitch-deck-template#wha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https://blog.ycombinator.com/how-to-design-a-better-pitch-deck/</a:t>
            </a:r>
            <a:endParaRPr lang="en-US" dirty="0"/>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4</a:t>
            </a:fld>
            <a:endParaRPr lang="en-US"/>
          </a:p>
        </p:txBody>
      </p:sp>
    </p:spTree>
    <p:extLst>
      <p:ext uri="{BB962C8B-B14F-4D97-AF65-F5344CB8AC3E}">
        <p14:creationId xmlns:p14="http://schemas.microsoft.com/office/powerpoint/2010/main" val="284687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make money? </a:t>
            </a:r>
          </a:p>
          <a:p>
            <a:r>
              <a:rPr lang="en-US" dirty="0"/>
              <a:t>-What is your pricing strategy? </a:t>
            </a:r>
          </a:p>
          <a:p>
            <a:r>
              <a:rPr lang="en-US" dirty="0"/>
              <a:t>-Margins?</a:t>
            </a:r>
          </a:p>
          <a:p>
            <a:r>
              <a:rPr lang="en-US" dirty="0"/>
              <a:t>-Average account size and/or lifetime value</a:t>
            </a:r>
          </a:p>
          <a:p>
            <a:r>
              <a:rPr lang="en-US" dirty="0"/>
              <a:t>-Sales &amp; distribution model</a:t>
            </a:r>
          </a:p>
          <a:p>
            <a:r>
              <a:rPr lang="en-US" dirty="0"/>
              <a:t>-Customer/pipeline list</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14</a:t>
            </a:fld>
            <a:endParaRPr lang="en-US"/>
          </a:p>
        </p:txBody>
      </p:sp>
    </p:spTree>
    <p:extLst>
      <p:ext uri="{BB962C8B-B14F-4D97-AF65-F5344CB8AC3E}">
        <p14:creationId xmlns:p14="http://schemas.microsoft.com/office/powerpoint/2010/main" val="79808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slides because the team is the number one thing investors are evaluating</a:t>
            </a:r>
          </a:p>
          <a:p>
            <a:r>
              <a:rPr lang="en-US" dirty="0"/>
              <a:t>-Include just the key employees</a:t>
            </a:r>
          </a:p>
          <a:p>
            <a:r>
              <a:rPr lang="en-US" dirty="0"/>
              <a:t>-Bullet point bios</a:t>
            </a:r>
          </a:p>
          <a:p>
            <a:r>
              <a:rPr lang="en-US" dirty="0"/>
              <a:t>-Can include a separate slide for valuable advisors</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15</a:t>
            </a:fld>
            <a:endParaRPr lang="en-US"/>
          </a:p>
        </p:txBody>
      </p:sp>
    </p:spTree>
    <p:extLst>
      <p:ext uri="{BB962C8B-B14F-4D97-AF65-F5344CB8AC3E}">
        <p14:creationId xmlns:p14="http://schemas.microsoft.com/office/powerpoint/2010/main" val="293284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-Investors spend over 23% of the review time on this slide</a:t>
            </a:r>
          </a:p>
          <a:p>
            <a:r>
              <a:rPr lang="en-US" dirty="0"/>
              <a:t>-Accounting overview; are you profitable? </a:t>
            </a:r>
          </a:p>
          <a:p>
            <a:r>
              <a:rPr lang="en-US" dirty="0"/>
              <a:t>-Clearly describe your numbers</a:t>
            </a:r>
          </a:p>
          <a:p>
            <a:r>
              <a:rPr lang="en-US" dirty="0"/>
              <a:t>-Include a summary on this deck but be prepared with a detailed overview in excel </a:t>
            </a:r>
          </a:p>
          <a:p>
            <a:r>
              <a:rPr lang="en-US" dirty="0"/>
              <a:t>-P&amp;L; Balance Sheet; Cash flow; Cap table</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16</a:t>
            </a:fld>
            <a:endParaRPr lang="en-US"/>
          </a:p>
        </p:txBody>
      </p:sp>
    </p:spTree>
    <p:extLst>
      <p:ext uri="{BB962C8B-B14F-4D97-AF65-F5344CB8AC3E}">
        <p14:creationId xmlns:p14="http://schemas.microsoft.com/office/powerpoint/2010/main" val="237428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-Funding roadmap </a:t>
            </a:r>
          </a:p>
          <a:p>
            <a:r>
              <a:rPr lang="en-US" dirty="0"/>
              <a:t>-What have you accomplished with your funding to date?</a:t>
            </a:r>
          </a:p>
          <a:p>
            <a:r>
              <a:rPr lang="en-US" dirty="0"/>
              <a:t>-How much are you seeking and what will that capital allow you to achieve?</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17</a:t>
            </a:fld>
            <a:endParaRPr lang="en-US"/>
          </a:p>
        </p:txBody>
      </p:sp>
    </p:spTree>
    <p:extLst>
      <p:ext uri="{BB962C8B-B14F-4D97-AF65-F5344CB8AC3E}">
        <p14:creationId xmlns:p14="http://schemas.microsoft.com/office/powerpoint/2010/main" val="176737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 should be a summary of slide highlights</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18</a:t>
            </a:fld>
            <a:endParaRPr lang="en-US"/>
          </a:p>
        </p:txBody>
      </p:sp>
    </p:spTree>
    <p:extLst>
      <p:ext uri="{BB962C8B-B14F-4D97-AF65-F5344CB8AC3E}">
        <p14:creationId xmlns:p14="http://schemas.microsoft.com/office/powerpoint/2010/main" val="382440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Go to View &gt;&gt; Slide Master to edit this slide</a:t>
            </a:r>
          </a:p>
        </p:txBody>
      </p:sp>
      <p:sp>
        <p:nvSpPr>
          <p:cNvPr id="4" name="Slide Number Placeholder 3"/>
          <p:cNvSpPr>
            <a:spLocks noGrp="1"/>
          </p:cNvSpPr>
          <p:nvPr>
            <p:ph type="sldNum" sz="quarter" idx="5"/>
          </p:nvPr>
        </p:nvSpPr>
        <p:spPr/>
        <p:txBody>
          <a:bodyPr/>
          <a:lstStyle/>
          <a:p>
            <a:fld id="{CB1D21CA-2FEE-2847-A7F6-E2E14D86C0FE}" type="slidenum">
              <a:rPr lang="en-US" smtClean="0"/>
              <a:t>19</a:t>
            </a:fld>
            <a:endParaRPr lang="en-US"/>
          </a:p>
        </p:txBody>
      </p:sp>
    </p:spTree>
    <p:extLst>
      <p:ext uri="{BB962C8B-B14F-4D97-AF65-F5344CB8AC3E}">
        <p14:creationId xmlns:p14="http://schemas.microsoft.com/office/powerpoint/2010/main" val="111607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20</a:t>
            </a:fld>
            <a:endParaRPr lang="en-US"/>
          </a:p>
        </p:txBody>
      </p:sp>
    </p:spTree>
    <p:extLst>
      <p:ext uri="{BB962C8B-B14F-4D97-AF65-F5344CB8AC3E}">
        <p14:creationId xmlns:p14="http://schemas.microsoft.com/office/powerpoint/2010/main" val="184507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r>
              <a:rPr lang="en-US" dirty="0"/>
              <a:t>Storytelling techniques - </a:t>
            </a:r>
            <a:r>
              <a:rPr lang="en-US" dirty="0">
                <a:hlinkClick r:id="rId3"/>
              </a:rPr>
              <a:t>https://medium.dave-bailey.com/12-storytelling-techniques-to-supercharge-your-pitch-ddc14f34b17a</a:t>
            </a:r>
            <a:endParaRPr lang="en-US" dirty="0"/>
          </a:p>
          <a:p>
            <a:r>
              <a:rPr lang="en-US" dirty="0"/>
              <a:t>YC Pitch Deck tips - </a:t>
            </a:r>
            <a:r>
              <a:rPr lang="en-US" dirty="0">
                <a:hlinkClick r:id="rId4"/>
              </a:rPr>
              <a:t>https://blog.ycombinator.com/how-to-design-a-better-pitch-deck/</a:t>
            </a:r>
            <a:endParaRPr lang="en-US" dirty="0"/>
          </a:p>
          <a:p>
            <a:r>
              <a:rPr lang="en-US" dirty="0"/>
              <a:t>Alejandro </a:t>
            </a:r>
            <a:r>
              <a:rPr lang="en-US" dirty="0" err="1"/>
              <a:t>Cremades</a:t>
            </a:r>
            <a:r>
              <a:rPr lang="en-US" dirty="0"/>
              <a:t> Pitch Deck tips -</a:t>
            </a:r>
            <a:r>
              <a:rPr lang="en-US" dirty="0">
                <a:hlinkClick r:id="rId5"/>
              </a:rPr>
              <a:t> https://alejandrocremades.com/slides-you-need-in-your-pitch-deck/</a:t>
            </a:r>
            <a:endParaRPr lang="en-US" dirty="0"/>
          </a:p>
          <a:p>
            <a:r>
              <a:rPr lang="en-US" dirty="0"/>
              <a:t>Pitch Deck Template -</a:t>
            </a:r>
            <a:r>
              <a:rPr lang="en-US" dirty="0">
                <a:hlinkClick r:id="rId6"/>
              </a:rPr>
              <a:t> https://docs.google.com/presentation/d/1NdEi4uqLq1m3mOIatGaGpe7GM3ip2sJ9I_9ZNVad-V0/edit#slide=id.p20</a:t>
            </a:r>
            <a:endParaRPr lang="en-US" dirty="0"/>
          </a:p>
          <a:p>
            <a:r>
              <a:rPr lang="en-US"/>
              <a:t>YC deck template - </a:t>
            </a:r>
            <a:r>
              <a:rPr lang="en-US">
                <a:hlinkClick r:id="rId7"/>
              </a:rPr>
              <a:t>https://docs.google.com/presentation/d/17nFIwCyf2Kz-Ao5HGnmvNZ74L8eSKA2C2Qdaoe-47OM/edit?ts=5aa2fa27#slide=id.g3487a9cbaa_0_49</a:t>
            </a:r>
            <a:endParaRPr lang="en-US"/>
          </a:p>
          <a:p>
            <a:endParaRPr lang="en-US"/>
          </a:p>
        </p:txBody>
      </p:sp>
      <p:sp>
        <p:nvSpPr>
          <p:cNvPr id="4" name="Slide Number Placeholder 3"/>
          <p:cNvSpPr>
            <a:spLocks noGrp="1"/>
          </p:cNvSpPr>
          <p:nvPr>
            <p:ph type="sldNum" sz="quarter" idx="5"/>
          </p:nvPr>
        </p:nvSpPr>
        <p:spPr/>
        <p:txBody>
          <a:bodyPr/>
          <a:lstStyle/>
          <a:p>
            <a:fld id="{CB1D21CA-2FEE-2847-A7F6-E2E14D86C0FE}" type="slidenum">
              <a:rPr lang="en-US" smtClean="0"/>
              <a:t>21</a:t>
            </a:fld>
            <a:endParaRPr lang="en-US"/>
          </a:p>
        </p:txBody>
      </p:sp>
    </p:spTree>
    <p:extLst>
      <p:ext uri="{BB962C8B-B14F-4D97-AF65-F5344CB8AC3E}">
        <p14:creationId xmlns:p14="http://schemas.microsoft.com/office/powerpoint/2010/main" val="132499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32</a:t>
            </a:fld>
            <a:endParaRPr lang="en-US"/>
          </a:p>
        </p:txBody>
      </p:sp>
    </p:spTree>
    <p:extLst>
      <p:ext uri="{BB962C8B-B14F-4D97-AF65-F5344CB8AC3E}">
        <p14:creationId xmlns:p14="http://schemas.microsoft.com/office/powerpoint/2010/main" val="63238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33</a:t>
            </a:fld>
            <a:endParaRPr lang="en-US"/>
          </a:p>
        </p:txBody>
      </p:sp>
    </p:spTree>
    <p:extLst>
      <p:ext uri="{BB962C8B-B14F-4D97-AF65-F5344CB8AC3E}">
        <p14:creationId xmlns:p14="http://schemas.microsoft.com/office/powerpoint/2010/main" val="424166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https://pitchdeckcoach.com/pitch-deck-template#what</a:t>
            </a:r>
            <a:endParaRPr lang="en-US" dirty="0"/>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6</a:t>
            </a:fld>
            <a:endParaRPr lang="en-US"/>
          </a:p>
        </p:txBody>
      </p:sp>
    </p:spTree>
    <p:extLst>
      <p:ext uri="{BB962C8B-B14F-4D97-AF65-F5344CB8AC3E}">
        <p14:creationId xmlns:p14="http://schemas.microsoft.com/office/powerpoint/2010/main" val="3975139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35</a:t>
            </a:fld>
            <a:endParaRPr lang="en-US"/>
          </a:p>
        </p:txBody>
      </p:sp>
    </p:spTree>
    <p:extLst>
      <p:ext uri="{BB962C8B-B14F-4D97-AF65-F5344CB8AC3E}">
        <p14:creationId xmlns:p14="http://schemas.microsoft.com/office/powerpoint/2010/main" val="5959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36</a:t>
            </a:fld>
            <a:endParaRPr lang="en-US"/>
          </a:p>
        </p:txBody>
      </p:sp>
    </p:spTree>
    <p:extLst>
      <p:ext uri="{BB962C8B-B14F-4D97-AF65-F5344CB8AC3E}">
        <p14:creationId xmlns:p14="http://schemas.microsoft.com/office/powerpoint/2010/main" val="2151936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helpful, please keep it.</a:t>
            </a:r>
          </a:p>
        </p:txBody>
      </p:sp>
      <p:sp>
        <p:nvSpPr>
          <p:cNvPr id="4" name="Slide Number Placeholder 3"/>
          <p:cNvSpPr>
            <a:spLocks noGrp="1"/>
          </p:cNvSpPr>
          <p:nvPr>
            <p:ph type="sldNum" sz="quarter" idx="5"/>
          </p:nvPr>
        </p:nvSpPr>
        <p:spPr/>
        <p:txBody>
          <a:bodyPr/>
          <a:lstStyle/>
          <a:p>
            <a:fld id="{CB1D21CA-2FEE-2847-A7F6-E2E14D86C0FE}" type="slidenum">
              <a:rPr lang="en-US" smtClean="0"/>
              <a:t>39</a:t>
            </a:fld>
            <a:endParaRPr lang="en-US"/>
          </a:p>
        </p:txBody>
      </p:sp>
    </p:spTree>
    <p:extLst>
      <p:ext uri="{BB962C8B-B14F-4D97-AF65-F5344CB8AC3E}">
        <p14:creationId xmlns:p14="http://schemas.microsoft.com/office/powerpoint/2010/main" val="66955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big, urgent problem? What storytelling examples can you give? </a:t>
            </a:r>
          </a:p>
          <a:p>
            <a:r>
              <a:rPr lang="en-US" dirty="0"/>
              <a:t>Make it clear and to the point. This is your chance to connect with the investor and get them to relate to what you are trying to accomplish. </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7</a:t>
            </a:fld>
            <a:endParaRPr lang="en-US"/>
          </a:p>
        </p:txBody>
      </p:sp>
    </p:spTree>
    <p:extLst>
      <p:ext uri="{BB962C8B-B14F-4D97-AF65-F5344CB8AC3E}">
        <p14:creationId xmlns:p14="http://schemas.microsoft.com/office/powerpoint/2010/main" val="356782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you solving the problem? What is your vision and strategy? How are you making the customer’s life better? </a:t>
            </a:r>
          </a:p>
          <a:p>
            <a:r>
              <a:rPr lang="en-US" dirty="0"/>
              <a:t>-Provide use cases</a:t>
            </a:r>
          </a:p>
          <a:p>
            <a:r>
              <a:rPr lang="en-US" dirty="0"/>
              <a:t>-This should focus on ONE solution and it should come across as clear and concise. </a:t>
            </a:r>
          </a:p>
          <a:p>
            <a:r>
              <a:rPr lang="en-US" dirty="0"/>
              <a:t>-Don’t reference that you’re the only one doing this. </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8</a:t>
            </a:fld>
            <a:endParaRPr lang="en-US"/>
          </a:p>
        </p:txBody>
      </p:sp>
    </p:spTree>
    <p:extLst>
      <p:ext uri="{BB962C8B-B14F-4D97-AF65-F5344CB8AC3E}">
        <p14:creationId xmlns:p14="http://schemas.microsoft.com/office/powerpoint/2010/main" val="147757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the historical evolution of your category</a:t>
            </a:r>
          </a:p>
          <a:p>
            <a:r>
              <a:rPr lang="en-US" dirty="0"/>
              <a:t>-Define recent trends that make your solution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highlight growth trends in the market so as not to assume the market has already hit its peak. </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9</a:t>
            </a:fld>
            <a:endParaRPr lang="en-US"/>
          </a:p>
        </p:txBody>
      </p:sp>
    </p:spTree>
    <p:extLst>
      <p:ext uri="{BB962C8B-B14F-4D97-AF65-F5344CB8AC3E}">
        <p14:creationId xmlns:p14="http://schemas.microsoft.com/office/powerpoint/2010/main" val="56666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big is this space? What is your potential share of the market? </a:t>
            </a:r>
          </a:p>
          <a:p>
            <a:r>
              <a:rPr lang="en-US" dirty="0"/>
              <a:t>-Market size is CRITICAL to determine the potential returns for the investor down the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-Calculate the TAM (top down), SAM (bottom up) and SOM</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10</a:t>
            </a:fld>
            <a:endParaRPr lang="en-US"/>
          </a:p>
        </p:txBody>
      </p:sp>
    </p:spTree>
    <p:extLst>
      <p:ext uri="{BB962C8B-B14F-4D97-AF65-F5344CB8AC3E}">
        <p14:creationId xmlns:p14="http://schemas.microsoft.com/office/powerpoint/2010/main" val="369348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always competitors and if not, you haven’t done your research</a:t>
            </a:r>
          </a:p>
          <a:p>
            <a:r>
              <a:rPr lang="en-US" dirty="0"/>
              <a:t>-Clearly differentiate yourself from the rest</a:t>
            </a:r>
          </a:p>
          <a:p>
            <a:r>
              <a:rPr lang="en-US" dirty="0"/>
              <a:t>-Crunchbase or Pitchbook is a good place to research your competitors (Factor[e] can help with this!)</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11</a:t>
            </a:fld>
            <a:endParaRPr lang="en-US"/>
          </a:p>
        </p:txBody>
      </p:sp>
    </p:spTree>
    <p:extLst>
      <p:ext uri="{BB962C8B-B14F-4D97-AF65-F5344CB8AC3E}">
        <p14:creationId xmlns:p14="http://schemas.microsoft.com/office/powerpoint/2010/main" val="314766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line-up (form factor, functionality features, architecture, intellectual property)</a:t>
            </a:r>
          </a:p>
          <a:p>
            <a:r>
              <a:rPr lang="en-US" dirty="0"/>
              <a:t>-Development roadmap</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12</a:t>
            </a:fld>
            <a:endParaRPr lang="en-US"/>
          </a:p>
        </p:txBody>
      </p:sp>
    </p:spTree>
    <p:extLst>
      <p:ext uri="{BB962C8B-B14F-4D97-AF65-F5344CB8AC3E}">
        <p14:creationId xmlns:p14="http://schemas.microsoft.com/office/powerpoint/2010/main" val="398408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best to focus on one or just a few main metrics</a:t>
            </a:r>
          </a:p>
          <a:p>
            <a:r>
              <a:rPr lang="en-US" dirty="0"/>
              <a:t>-Arguably one of the most important slides because it shows validation</a:t>
            </a:r>
          </a:p>
          <a:p>
            <a:endParaRPr lang="en-US" dirty="0"/>
          </a:p>
        </p:txBody>
      </p:sp>
      <p:sp>
        <p:nvSpPr>
          <p:cNvPr id="4" name="Slide Number Placeholder 3"/>
          <p:cNvSpPr>
            <a:spLocks noGrp="1"/>
          </p:cNvSpPr>
          <p:nvPr>
            <p:ph type="sldNum" sz="quarter" idx="5"/>
          </p:nvPr>
        </p:nvSpPr>
        <p:spPr/>
        <p:txBody>
          <a:bodyPr/>
          <a:lstStyle/>
          <a:p>
            <a:fld id="{CB1D21CA-2FEE-2847-A7F6-E2E14D86C0FE}" type="slidenum">
              <a:rPr lang="en-US" smtClean="0"/>
              <a:t>13</a:t>
            </a:fld>
            <a:endParaRPr lang="en-US"/>
          </a:p>
        </p:txBody>
      </p:sp>
    </p:spTree>
    <p:extLst>
      <p:ext uri="{BB962C8B-B14F-4D97-AF65-F5344CB8AC3E}">
        <p14:creationId xmlns:p14="http://schemas.microsoft.com/office/powerpoint/2010/main" val="4094632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8.tmp"/><Relationship Id="rId7" Type="http://schemas.openxmlformats.org/officeDocument/2006/relationships/image" Target="../media/image12.tmp"/><Relationship Id="rId2" Type="http://schemas.openxmlformats.org/officeDocument/2006/relationships/image" Target="../media/image7.tmp"/><Relationship Id="rId1" Type="http://schemas.openxmlformats.org/officeDocument/2006/relationships/slideMaster" Target="../slideMasters/slideMaster1.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6.tmp"/><Relationship Id="rId4" Type="http://schemas.openxmlformats.org/officeDocument/2006/relationships/image" Target="../media/image15.tm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E2CD675-80F4-4F19-93EE-03F66F7B999A}"/>
              </a:ext>
            </a:extLst>
          </p:cNvPr>
          <p:cNvGrpSpPr/>
          <p:nvPr userDrawn="1"/>
        </p:nvGrpSpPr>
        <p:grpSpPr>
          <a:xfrm>
            <a:off x="0" y="0"/>
            <a:ext cx="12192000" cy="6858000"/>
            <a:chOff x="0" y="0"/>
            <a:chExt cx="12192000" cy="6858000"/>
          </a:xfrm>
        </p:grpSpPr>
        <p:pic>
          <p:nvPicPr>
            <p:cNvPr id="17" name="Picture 16" descr="A view of a mountain&#10;&#10;Description automatically generated">
              <a:extLst>
                <a:ext uri="{FF2B5EF4-FFF2-40B4-BE49-F238E27FC236}">
                  <a16:creationId xmlns:a16="http://schemas.microsoft.com/office/drawing/2014/main" id="{5454D82E-1D67-4704-9DCC-024F28842E46}"/>
                </a:ext>
              </a:extLst>
            </p:cNvPr>
            <p:cNvPicPr>
              <a:picLocks noChangeAspect="1"/>
            </p:cNvPicPr>
            <p:nvPr/>
          </p:nvPicPr>
          <p:blipFill>
            <a:blip r:embed="rId2"/>
            <a:stretch>
              <a:fillRect/>
            </a:stretch>
          </p:blipFill>
          <p:spPr>
            <a:xfrm>
              <a:off x="0" y="3445"/>
              <a:ext cx="12192000" cy="6851110"/>
            </a:xfrm>
            <a:prstGeom prst="rect">
              <a:avLst/>
            </a:prstGeom>
          </p:spPr>
        </p:pic>
        <p:sp>
          <p:nvSpPr>
            <p:cNvPr id="18" name="Rectangle 17">
              <a:extLst>
                <a:ext uri="{FF2B5EF4-FFF2-40B4-BE49-F238E27FC236}">
                  <a16:creationId xmlns:a16="http://schemas.microsoft.com/office/drawing/2014/main" id="{FCBEC46D-D21B-44BA-B3D5-3C88E478FA2C}"/>
                </a:ext>
              </a:extLst>
            </p:cNvPr>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2053FCB8-0711-4198-9A61-125F7243FC0E}"/>
              </a:ext>
            </a:extLst>
          </p:cNvPr>
          <p:cNvPicPr>
            <a:picLocks noChangeAspect="1"/>
          </p:cNvPicPr>
          <p:nvPr userDrawn="1"/>
        </p:nvPicPr>
        <p:blipFill>
          <a:blip r:embed="rId3"/>
          <a:stretch>
            <a:fillRect/>
          </a:stretch>
        </p:blipFill>
        <p:spPr>
          <a:xfrm>
            <a:off x="3987800" y="2314756"/>
            <a:ext cx="4216400" cy="1114244"/>
          </a:xfrm>
          <a:prstGeom prst="rect">
            <a:avLst/>
          </a:prstGeom>
          <a:effectLst/>
        </p:spPr>
      </p:pic>
      <p:cxnSp>
        <p:nvCxnSpPr>
          <p:cNvPr id="23" name="Straight Connector 22">
            <a:extLst>
              <a:ext uri="{FF2B5EF4-FFF2-40B4-BE49-F238E27FC236}">
                <a16:creationId xmlns:a16="http://schemas.microsoft.com/office/drawing/2014/main" id="{454DFCA5-10D4-45B1-9B84-9466EC41063C}"/>
              </a:ext>
            </a:extLst>
          </p:cNvPr>
          <p:cNvCxnSpPr>
            <a:cxnSpLocks/>
          </p:cNvCxnSpPr>
          <p:nvPr userDrawn="1"/>
        </p:nvCxnSpPr>
        <p:spPr>
          <a:xfrm>
            <a:off x="3212196" y="3802691"/>
            <a:ext cx="6079288" cy="0"/>
          </a:xfrm>
          <a:prstGeom prst="lin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DCC0AF4-3F08-4DA5-B6EF-25778D72058F}"/>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Slide Number Placeholder 3">
            <a:extLst>
              <a:ext uri="{FF2B5EF4-FFF2-40B4-BE49-F238E27FC236}">
                <a16:creationId xmlns:a16="http://schemas.microsoft.com/office/drawing/2014/main" id="{4DA9229B-AA82-4368-8E19-1E36BC20E817}"/>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9" name="Title 1">
            <a:extLst>
              <a:ext uri="{FF2B5EF4-FFF2-40B4-BE49-F238E27FC236}">
                <a16:creationId xmlns:a16="http://schemas.microsoft.com/office/drawing/2014/main" id="{C0779326-640B-4683-A2E1-2D7AA44AA2EC}"/>
              </a:ext>
            </a:extLst>
          </p:cNvPr>
          <p:cNvSpPr>
            <a:spLocks noGrp="1"/>
          </p:cNvSpPr>
          <p:nvPr>
            <p:ph type="title" hasCustomPrompt="1"/>
          </p:nvPr>
        </p:nvSpPr>
        <p:spPr>
          <a:xfrm>
            <a:off x="1252537" y="3907787"/>
            <a:ext cx="9686926" cy="584200"/>
          </a:xfrm>
          <a:prstGeom prst="rect">
            <a:avLst/>
          </a:prstGeom>
        </p:spPr>
        <p:txBody>
          <a:bodyPr/>
          <a:lstStyle>
            <a:lvl1pPr algn="ctr">
              <a:lnSpc>
                <a:spcPct val="100000"/>
              </a:lnSpc>
              <a:defRPr>
                <a:solidFill>
                  <a:schemeClr val="tx1"/>
                </a:solidFill>
              </a:defRPr>
            </a:lvl1pPr>
          </a:lstStyle>
          <a:p>
            <a:r>
              <a:rPr lang="en-US" dirty="0"/>
              <a:t>Presentation Title</a:t>
            </a:r>
          </a:p>
        </p:txBody>
      </p:sp>
      <p:sp>
        <p:nvSpPr>
          <p:cNvPr id="10" name="Text Placeholder 6">
            <a:extLst>
              <a:ext uri="{FF2B5EF4-FFF2-40B4-BE49-F238E27FC236}">
                <a16:creationId xmlns:a16="http://schemas.microsoft.com/office/drawing/2014/main" id="{9E96466A-3719-489D-BE33-CB5DE023CDB1}"/>
              </a:ext>
            </a:extLst>
          </p:cNvPr>
          <p:cNvSpPr>
            <a:spLocks noGrp="1"/>
          </p:cNvSpPr>
          <p:nvPr>
            <p:ph type="body" sz="quarter" idx="13" hasCustomPrompt="1"/>
          </p:nvPr>
        </p:nvSpPr>
        <p:spPr>
          <a:xfrm>
            <a:off x="1252537" y="4618850"/>
            <a:ext cx="9686926" cy="365125"/>
          </a:xfrm>
          <a:prstGeom prst="rect">
            <a:avLst/>
          </a:prstGeom>
        </p:spPr>
        <p:txBody>
          <a:bodyPr anchor="ctr"/>
          <a:lstStyle>
            <a:lvl1pPr marL="0" indent="0" algn="ctr">
              <a:lnSpc>
                <a:spcPct val="100000"/>
              </a:lnSpc>
              <a:spcBef>
                <a:spcPts val="400"/>
              </a:spcBef>
              <a:buNone/>
              <a:defRPr>
                <a:solidFill>
                  <a:schemeClr val="tx1"/>
                </a:solidFill>
              </a:defRPr>
            </a:lvl1pPr>
          </a:lstStyle>
          <a:p>
            <a:pPr lvl="0"/>
            <a:r>
              <a:rPr lang="en-US" dirty="0"/>
              <a:t>Presentation Subtitle</a:t>
            </a:r>
          </a:p>
        </p:txBody>
      </p:sp>
      <p:sp>
        <p:nvSpPr>
          <p:cNvPr id="3" name="Footer Placeholder 2">
            <a:extLst>
              <a:ext uri="{FF2B5EF4-FFF2-40B4-BE49-F238E27FC236}">
                <a16:creationId xmlns:a16="http://schemas.microsoft.com/office/drawing/2014/main" id="{0D105EC8-6D3B-49BB-9392-C21E6F9FA0B4}"/>
              </a:ext>
            </a:extLst>
          </p:cNvPr>
          <p:cNvSpPr>
            <a:spLocks noGrp="1"/>
          </p:cNvSpPr>
          <p:nvPr>
            <p:ph type="ftr" sz="quarter" idx="11"/>
          </p:nvPr>
        </p:nvSpPr>
        <p:spPr/>
        <p:txBody>
          <a:bodyPr/>
          <a:lstStyle>
            <a:lvl1pPr>
              <a:defRPr>
                <a:solidFill>
                  <a:schemeClr val="tx1"/>
                </a:solidFill>
              </a:defRPr>
            </a:lvl1pPr>
          </a:lstStyle>
          <a:p>
            <a:r>
              <a:rPr lang="en-US" dirty="0"/>
              <a:t>Confidential - Do Not Distribute</a:t>
            </a:r>
          </a:p>
        </p:txBody>
      </p:sp>
    </p:spTree>
    <p:extLst>
      <p:ext uri="{BB962C8B-B14F-4D97-AF65-F5344CB8AC3E}">
        <p14:creationId xmlns:p14="http://schemas.microsoft.com/office/powerpoint/2010/main" val="369769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ide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14049FB-FEED-407C-B116-D27E88CEEA47}"/>
              </a:ext>
            </a:extLst>
          </p:cNvPr>
          <p:cNvSpPr>
            <a:spLocks noGrp="1"/>
          </p:cNvSpPr>
          <p:nvPr>
            <p:ph type="pic" sz="quarter" idx="15"/>
          </p:nvPr>
        </p:nvSpPr>
        <p:spPr>
          <a:xfrm>
            <a:off x="-1" y="1"/>
            <a:ext cx="6096001" cy="6852609"/>
          </a:xfrm>
          <a:custGeom>
            <a:avLst/>
            <a:gdLst>
              <a:gd name="connsiteX0" fmla="*/ 0 w 7078662"/>
              <a:gd name="connsiteY0" fmla="*/ 0 h 6852609"/>
              <a:gd name="connsiteX1" fmla="*/ 4482419 w 7078662"/>
              <a:gd name="connsiteY1" fmla="*/ 0 h 6852609"/>
              <a:gd name="connsiteX2" fmla="*/ 7078662 w 7078662"/>
              <a:gd name="connsiteY2" fmla="*/ 6852609 h 6852609"/>
              <a:gd name="connsiteX3" fmla="*/ 0 w 7078662"/>
              <a:gd name="connsiteY3" fmla="*/ 6852609 h 6852609"/>
            </a:gdLst>
            <a:ahLst/>
            <a:cxnLst>
              <a:cxn ang="0">
                <a:pos x="connsiteX0" y="connsiteY0"/>
              </a:cxn>
              <a:cxn ang="0">
                <a:pos x="connsiteX1" y="connsiteY1"/>
              </a:cxn>
              <a:cxn ang="0">
                <a:pos x="connsiteX2" y="connsiteY2"/>
              </a:cxn>
              <a:cxn ang="0">
                <a:pos x="connsiteX3" y="connsiteY3"/>
              </a:cxn>
            </a:cxnLst>
            <a:rect l="l" t="t" r="r" b="b"/>
            <a:pathLst>
              <a:path w="7078662" h="6852609">
                <a:moveTo>
                  <a:pt x="0" y="0"/>
                </a:moveTo>
                <a:lnTo>
                  <a:pt x="4482419" y="0"/>
                </a:lnTo>
                <a:lnTo>
                  <a:pt x="7078662" y="6852609"/>
                </a:lnTo>
                <a:lnTo>
                  <a:pt x="0" y="6852609"/>
                </a:lnTo>
                <a:close/>
              </a:path>
            </a:pathLst>
          </a:custGeom>
        </p:spPr>
        <p:txBody>
          <a:bodyPr wrap="square">
            <a:noAutofit/>
          </a:bodyPr>
          <a:lstStyle/>
          <a:p>
            <a:endParaRPr lang="en-US" dirty="0"/>
          </a:p>
        </p:txBody>
      </p:sp>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11" name="Title 1">
            <a:extLst>
              <a:ext uri="{FF2B5EF4-FFF2-40B4-BE49-F238E27FC236}">
                <a16:creationId xmlns:a16="http://schemas.microsoft.com/office/drawing/2014/main" id="{C7256006-3BD7-44CB-94CE-88DDE8C17936}"/>
              </a:ext>
            </a:extLst>
          </p:cNvPr>
          <p:cNvSpPr>
            <a:spLocks noGrp="1"/>
          </p:cNvSpPr>
          <p:nvPr>
            <p:ph type="title" hasCustomPrompt="1"/>
          </p:nvPr>
        </p:nvSpPr>
        <p:spPr>
          <a:xfrm>
            <a:off x="6551057" y="218063"/>
            <a:ext cx="5309191" cy="615461"/>
          </a:xfrm>
        </p:spPr>
        <p:txBody>
          <a:bodyPr/>
          <a:lstStyle>
            <a:lvl1pPr>
              <a:defRPr>
                <a:solidFill>
                  <a:srgbClr val="28262D"/>
                </a:solidFill>
              </a:defRPr>
            </a:lvl1pPr>
          </a:lstStyle>
          <a:p>
            <a:r>
              <a:rPr lang="en-US" dirty="0"/>
              <a:t>Click to edit title</a:t>
            </a:r>
          </a:p>
        </p:txBody>
      </p:sp>
      <p:sp>
        <p:nvSpPr>
          <p:cNvPr id="12" name="Text Placeholder 6">
            <a:extLst>
              <a:ext uri="{FF2B5EF4-FFF2-40B4-BE49-F238E27FC236}">
                <a16:creationId xmlns:a16="http://schemas.microsoft.com/office/drawing/2014/main" id="{CAA13013-3533-462D-9B5F-3D3D23434459}"/>
              </a:ext>
            </a:extLst>
          </p:cNvPr>
          <p:cNvSpPr>
            <a:spLocks noGrp="1"/>
          </p:cNvSpPr>
          <p:nvPr>
            <p:ph type="body" sz="quarter" idx="17" hasCustomPrompt="1"/>
          </p:nvPr>
        </p:nvSpPr>
        <p:spPr>
          <a:xfrm>
            <a:off x="6551057" y="883452"/>
            <a:ext cx="5309191" cy="365125"/>
          </a:xfrm>
          <a:prstGeom prst="rect">
            <a:avLst/>
          </a:prstGeom>
        </p:spPr>
        <p:txBody>
          <a:bodyPr anchor="ctr"/>
          <a:lstStyle>
            <a:lvl1pPr marL="0" indent="0">
              <a:spcBef>
                <a:spcPts val="400"/>
              </a:spcBef>
              <a:buNone/>
              <a:defRPr sz="2400">
                <a:solidFill>
                  <a:schemeClr val="accent5">
                    <a:lumMod val="50000"/>
                  </a:schemeClr>
                </a:solidFill>
              </a:defRPr>
            </a:lvl1pPr>
          </a:lstStyle>
          <a:p>
            <a:pPr lvl="0"/>
            <a:r>
              <a:rPr lang="en-US" dirty="0"/>
              <a:t>Click to edit Subtitle</a:t>
            </a:r>
          </a:p>
        </p:txBody>
      </p:sp>
      <p:sp>
        <p:nvSpPr>
          <p:cNvPr id="13" name="Content Placeholder 2">
            <a:extLst>
              <a:ext uri="{FF2B5EF4-FFF2-40B4-BE49-F238E27FC236}">
                <a16:creationId xmlns:a16="http://schemas.microsoft.com/office/drawing/2014/main" id="{82670187-E8C5-4158-AAB4-8559D35F9FDB}"/>
              </a:ext>
            </a:extLst>
          </p:cNvPr>
          <p:cNvSpPr>
            <a:spLocks noGrp="1"/>
          </p:cNvSpPr>
          <p:nvPr>
            <p:ph idx="1"/>
          </p:nvPr>
        </p:nvSpPr>
        <p:spPr>
          <a:xfrm>
            <a:off x="6551057" y="1424367"/>
            <a:ext cx="5309191" cy="4812397"/>
          </a:xfrm>
        </p:spPr>
        <p:txBody>
          <a:bodyPr/>
          <a:lstStyle>
            <a:lvl1pPr>
              <a:lnSpc>
                <a:spcPct val="100000"/>
              </a:lnSpc>
              <a:spcBef>
                <a:spcPts val="600"/>
              </a:spcBef>
              <a:defRPr>
                <a:solidFill>
                  <a:srgbClr val="28262D"/>
                </a:solidFill>
              </a:defRPr>
            </a:lvl1pPr>
            <a:lvl2pPr>
              <a:lnSpc>
                <a:spcPct val="100000"/>
              </a:lnSpc>
              <a:spcBef>
                <a:spcPts val="600"/>
              </a:spcBef>
              <a:defRPr>
                <a:solidFill>
                  <a:srgbClr val="28262D"/>
                </a:solidFill>
              </a:defRPr>
            </a:lvl2pPr>
            <a:lvl3pPr>
              <a:lnSpc>
                <a:spcPct val="100000"/>
              </a:lnSpc>
              <a:spcBef>
                <a:spcPts val="600"/>
              </a:spcBef>
              <a:defRPr>
                <a:solidFill>
                  <a:srgbClr val="28262D"/>
                </a:solidFill>
              </a:defRPr>
            </a:lvl3pPr>
            <a:lvl4pPr>
              <a:lnSpc>
                <a:spcPct val="100000"/>
              </a:lnSpc>
              <a:spcBef>
                <a:spcPts val="600"/>
              </a:spcBef>
              <a:defRPr>
                <a:solidFill>
                  <a:srgbClr val="28262D"/>
                </a:solidFill>
              </a:defRPr>
            </a:lvl4pPr>
            <a:lvl5pPr>
              <a:lnSpc>
                <a:spcPct val="100000"/>
              </a:lnSpc>
              <a:spcBef>
                <a:spcPts val="600"/>
              </a:spcBef>
              <a:defRPr>
                <a:solidFill>
                  <a:srgbClr val="2826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99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ique page break">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E65C932-6D1F-431E-A3F9-0808B3B50BD1}"/>
              </a:ext>
            </a:extLst>
          </p:cNvPr>
          <p:cNvSpPr>
            <a:spLocks noGrp="1"/>
          </p:cNvSpPr>
          <p:nvPr>
            <p:ph type="body" sz="quarter" idx="14" hasCustomPrompt="1"/>
          </p:nvPr>
        </p:nvSpPr>
        <p:spPr>
          <a:xfrm>
            <a:off x="537566" y="3544710"/>
            <a:ext cx="4943475" cy="2096196"/>
          </a:xfrm>
          <a:prstGeom prst="rect">
            <a:avLst/>
          </a:prstGeom>
        </p:spPr>
        <p:txBody>
          <a:bodyPr>
            <a:noAutofit/>
          </a:bodyPr>
          <a:lstStyle>
            <a:lvl1pPr marL="0" indent="0">
              <a:lnSpc>
                <a:spcPct val="100000"/>
              </a:lnSpc>
              <a:spcBef>
                <a:spcPts val="0"/>
              </a:spcBef>
              <a:buNone/>
              <a:defRPr sz="4800" b="1">
                <a:solidFill>
                  <a:srgbClr val="28262D"/>
                </a:solidFill>
              </a:defRPr>
            </a:lvl1pPr>
          </a:lstStyle>
          <a:p>
            <a:pPr lvl="0"/>
            <a:r>
              <a:rPr lang="en-US" dirty="0"/>
              <a:t>[page break]…</a:t>
            </a:r>
          </a:p>
        </p:txBody>
      </p:sp>
      <p:sp>
        <p:nvSpPr>
          <p:cNvPr id="2" name="Title 1">
            <a:extLst>
              <a:ext uri="{FF2B5EF4-FFF2-40B4-BE49-F238E27FC236}">
                <a16:creationId xmlns:a16="http://schemas.microsoft.com/office/drawing/2014/main" id="{9A288FE5-B81D-4A6B-8E02-F336D58D7C90}"/>
              </a:ext>
            </a:extLst>
          </p:cNvPr>
          <p:cNvSpPr>
            <a:spLocks noGrp="1"/>
          </p:cNvSpPr>
          <p:nvPr>
            <p:ph type="title" hasCustomPrompt="1"/>
          </p:nvPr>
        </p:nvSpPr>
        <p:spPr>
          <a:xfrm>
            <a:off x="551634" y="2813539"/>
            <a:ext cx="4943476" cy="615461"/>
          </a:xfrm>
        </p:spPr>
        <p:txBody>
          <a:bodyPr/>
          <a:lstStyle>
            <a:lvl1pPr>
              <a:lnSpc>
                <a:spcPct val="100000"/>
              </a:lnSpc>
              <a:defRPr sz="3200">
                <a:solidFill>
                  <a:schemeClr val="accent3"/>
                </a:solidFill>
              </a:defRPr>
            </a:lvl1pPr>
          </a:lstStyle>
          <a:p>
            <a:r>
              <a:rPr lang="en-US" dirty="0"/>
              <a:t>A unique</a:t>
            </a:r>
          </a:p>
        </p:txBody>
      </p:sp>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8" name="Picture Placeholder 33">
            <a:extLst>
              <a:ext uri="{FF2B5EF4-FFF2-40B4-BE49-F238E27FC236}">
                <a16:creationId xmlns:a16="http://schemas.microsoft.com/office/drawing/2014/main" id="{40E98074-C0CD-4DA7-AD63-B714CD2B372C}"/>
              </a:ext>
            </a:extLst>
          </p:cNvPr>
          <p:cNvSpPr>
            <a:spLocks noGrp="1"/>
          </p:cNvSpPr>
          <p:nvPr>
            <p:ph type="pic" sz="quarter" idx="16"/>
          </p:nvPr>
        </p:nvSpPr>
        <p:spPr>
          <a:xfrm>
            <a:off x="6095999" y="-6150"/>
            <a:ext cx="6096001" cy="6858000"/>
          </a:xfrm>
          <a:custGeom>
            <a:avLst/>
            <a:gdLst>
              <a:gd name="connsiteX0" fmla="*/ 0 w 6811962"/>
              <a:gd name="connsiteY0" fmla="*/ 0 h 8458200"/>
              <a:gd name="connsiteX1" fmla="*/ 6811962 w 6811962"/>
              <a:gd name="connsiteY1" fmla="*/ 0 h 8458200"/>
              <a:gd name="connsiteX2" fmla="*/ 6811962 w 6811962"/>
              <a:gd name="connsiteY2" fmla="*/ 8458200 h 8458200"/>
              <a:gd name="connsiteX3" fmla="*/ 0 w 6811962"/>
              <a:gd name="connsiteY3" fmla="*/ 8458200 h 8458200"/>
              <a:gd name="connsiteX4" fmla="*/ 0 w 6811962"/>
              <a:gd name="connsiteY4" fmla="*/ 0 h 8458200"/>
              <a:gd name="connsiteX0" fmla="*/ 0 w 6811962"/>
              <a:gd name="connsiteY0" fmla="*/ 0 h 8458200"/>
              <a:gd name="connsiteX1" fmla="*/ 6811962 w 6811962"/>
              <a:gd name="connsiteY1" fmla="*/ 0 h 8458200"/>
              <a:gd name="connsiteX2" fmla="*/ 6811962 w 6811962"/>
              <a:gd name="connsiteY2" fmla="*/ 8458200 h 8458200"/>
              <a:gd name="connsiteX3" fmla="*/ 2286000 w 6811962"/>
              <a:gd name="connsiteY3" fmla="*/ 8458200 h 8458200"/>
              <a:gd name="connsiteX4" fmla="*/ 0 w 6811962"/>
              <a:gd name="connsiteY4" fmla="*/ 0 h 8458200"/>
              <a:gd name="connsiteX0" fmla="*/ 0 w 7078662"/>
              <a:gd name="connsiteY0" fmla="*/ 0 h 8458200"/>
              <a:gd name="connsiteX1" fmla="*/ 7078662 w 7078662"/>
              <a:gd name="connsiteY1" fmla="*/ 0 h 8458200"/>
              <a:gd name="connsiteX2" fmla="*/ 7078662 w 7078662"/>
              <a:gd name="connsiteY2" fmla="*/ 8458200 h 8458200"/>
              <a:gd name="connsiteX3" fmla="*/ 2552700 w 7078662"/>
              <a:gd name="connsiteY3" fmla="*/ 8458200 h 8458200"/>
              <a:gd name="connsiteX4" fmla="*/ 0 w 7078662"/>
              <a:gd name="connsiteY4" fmla="*/ 0 h 8458200"/>
              <a:gd name="connsiteX0" fmla="*/ 0 w 7078662"/>
              <a:gd name="connsiteY0" fmla="*/ 0 h 8458200"/>
              <a:gd name="connsiteX1" fmla="*/ 7078662 w 7078662"/>
              <a:gd name="connsiteY1" fmla="*/ 0 h 8458200"/>
              <a:gd name="connsiteX2" fmla="*/ 7078662 w 7078662"/>
              <a:gd name="connsiteY2" fmla="*/ 8458200 h 8458200"/>
              <a:gd name="connsiteX3" fmla="*/ 2603500 w 7078662"/>
              <a:gd name="connsiteY3" fmla="*/ 8458200 h 8458200"/>
              <a:gd name="connsiteX4" fmla="*/ 0 w 7078662"/>
              <a:gd name="connsiteY4" fmla="*/ 0 h 845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62" h="8458200">
                <a:moveTo>
                  <a:pt x="0" y="0"/>
                </a:moveTo>
                <a:lnTo>
                  <a:pt x="7078662" y="0"/>
                </a:lnTo>
                <a:lnTo>
                  <a:pt x="7078662" y="8458200"/>
                </a:lnTo>
                <a:lnTo>
                  <a:pt x="2603500" y="8458200"/>
                </a:lnTo>
                <a:lnTo>
                  <a:pt x="0" y="0"/>
                </a:lnTo>
                <a:close/>
              </a:path>
            </a:pathLst>
          </a:custGeom>
        </p:spPr>
        <p:txBody>
          <a:bodyPr/>
          <a:lstStyle/>
          <a:p>
            <a:endParaRPr lang="en-US"/>
          </a:p>
        </p:txBody>
      </p:sp>
    </p:spTree>
    <p:extLst>
      <p:ext uri="{BB962C8B-B14F-4D97-AF65-F5344CB8AC3E}">
        <p14:creationId xmlns:p14="http://schemas.microsoft.com/office/powerpoint/2010/main" val="225000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icture -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a:xfrm>
            <a:off x="304800" y="228601"/>
            <a:ext cx="5791200" cy="615461"/>
          </a:xfrm>
        </p:spPr>
        <p:txBody>
          <a:bodyPr/>
          <a:lstStyle>
            <a:lvl1pPr>
              <a:defRPr>
                <a:solidFill>
                  <a:srgbClr val="28262D"/>
                </a:solidFill>
              </a:defRPr>
            </a:lvl1pPr>
          </a:lstStyle>
          <a:p>
            <a:r>
              <a:rPr lang="en-US" dirty="0"/>
              <a:t>Click to edit title</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9" name="Picture Placeholder 6">
            <a:extLst>
              <a:ext uri="{FF2B5EF4-FFF2-40B4-BE49-F238E27FC236}">
                <a16:creationId xmlns:a16="http://schemas.microsoft.com/office/drawing/2014/main" id="{525D8415-02D4-4EFF-8A9D-DC72FD787882}"/>
              </a:ext>
            </a:extLst>
          </p:cNvPr>
          <p:cNvSpPr>
            <a:spLocks noGrp="1"/>
          </p:cNvSpPr>
          <p:nvPr>
            <p:ph type="pic" sz="quarter" idx="15"/>
          </p:nvPr>
        </p:nvSpPr>
        <p:spPr>
          <a:xfrm>
            <a:off x="6553201" y="0"/>
            <a:ext cx="5638799" cy="6858000"/>
          </a:xfrm>
        </p:spPr>
        <p:txBody>
          <a:bodyPr/>
          <a:lstStyle/>
          <a:p>
            <a:endParaRPr lang="en-US"/>
          </a:p>
        </p:txBody>
      </p:sp>
      <p:sp>
        <p:nvSpPr>
          <p:cNvPr id="10" name="Content Placeholder 2">
            <a:extLst>
              <a:ext uri="{FF2B5EF4-FFF2-40B4-BE49-F238E27FC236}">
                <a16:creationId xmlns:a16="http://schemas.microsoft.com/office/drawing/2014/main" id="{5819C921-A881-4863-A505-9CC4BB2004F9}"/>
              </a:ext>
            </a:extLst>
          </p:cNvPr>
          <p:cNvSpPr>
            <a:spLocks noGrp="1"/>
          </p:cNvSpPr>
          <p:nvPr>
            <p:ph idx="1"/>
          </p:nvPr>
        </p:nvSpPr>
        <p:spPr>
          <a:xfrm>
            <a:off x="304800" y="1434905"/>
            <a:ext cx="5309191" cy="4812397"/>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42826451-436D-42FB-A78D-53CB997ABAC6}"/>
              </a:ext>
            </a:extLst>
          </p:cNvPr>
          <p:cNvSpPr>
            <a:spLocks noGrp="1"/>
          </p:cNvSpPr>
          <p:nvPr>
            <p:ph type="body" sz="quarter" idx="13" hasCustomPrompt="1"/>
          </p:nvPr>
        </p:nvSpPr>
        <p:spPr>
          <a:xfrm>
            <a:off x="304800" y="893990"/>
            <a:ext cx="5791200" cy="365125"/>
          </a:xfrm>
          <a:prstGeom prst="rect">
            <a:avLst/>
          </a:prstGeom>
        </p:spPr>
        <p:txBody>
          <a:bodyPr anchor="ctr"/>
          <a:lstStyle>
            <a:lvl1pPr marL="0" indent="0">
              <a:spcBef>
                <a:spcPts val="400"/>
              </a:spcBef>
              <a:buNone/>
              <a:defRPr sz="2400">
                <a:solidFill>
                  <a:schemeClr val="accent5">
                    <a:lumMod val="50000"/>
                  </a:schemeClr>
                </a:solidFill>
              </a:defRPr>
            </a:lvl1pPr>
          </a:lstStyle>
          <a:p>
            <a:pPr lvl="0"/>
            <a:r>
              <a:rPr lang="en-US" dirty="0"/>
              <a:t>Click to edit Subtitle</a:t>
            </a:r>
          </a:p>
        </p:txBody>
      </p:sp>
    </p:spTree>
    <p:extLst>
      <p:ext uri="{BB962C8B-B14F-4D97-AF65-F5344CB8AC3E}">
        <p14:creationId xmlns:p14="http://schemas.microsoft.com/office/powerpoint/2010/main" val="15000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63EC413-0962-4FD3-A70F-D557BFF85139}"/>
              </a:ext>
            </a:extLst>
          </p:cNvPr>
          <p:cNvSpPr>
            <a:spLocks noGrp="1"/>
          </p:cNvSpPr>
          <p:nvPr>
            <p:ph type="title" hasCustomPrompt="1"/>
          </p:nvPr>
        </p:nvSpPr>
        <p:spPr>
          <a:xfrm>
            <a:off x="304800" y="2255864"/>
            <a:ext cx="11552238" cy="2275220"/>
          </a:xfrm>
        </p:spPr>
        <p:txBody>
          <a:bodyPr/>
          <a:lstStyle>
            <a:lvl1pPr algn="ctr">
              <a:lnSpc>
                <a:spcPct val="100000"/>
              </a:lnSpc>
              <a:spcBef>
                <a:spcPts val="400"/>
              </a:spcBef>
              <a:defRPr>
                <a:solidFill>
                  <a:srgbClr val="28262D"/>
                </a:solidFill>
              </a:defRPr>
            </a:lvl1pPr>
          </a:lstStyle>
          <a:p>
            <a:r>
              <a:rPr lang="en-US" dirty="0"/>
              <a:t>“A good quote from a really smart person…”</a:t>
            </a:r>
          </a:p>
        </p:txBody>
      </p:sp>
      <p:sp>
        <p:nvSpPr>
          <p:cNvPr id="12" name="Text Placeholder 11">
            <a:extLst>
              <a:ext uri="{FF2B5EF4-FFF2-40B4-BE49-F238E27FC236}">
                <a16:creationId xmlns:a16="http://schemas.microsoft.com/office/drawing/2014/main" id="{492BE45F-6D28-4318-A6B4-26F7B633C900}"/>
              </a:ext>
            </a:extLst>
          </p:cNvPr>
          <p:cNvSpPr>
            <a:spLocks noGrp="1"/>
          </p:cNvSpPr>
          <p:nvPr>
            <p:ph type="body" sz="quarter" idx="13" hasCustomPrompt="1"/>
          </p:nvPr>
        </p:nvSpPr>
        <p:spPr>
          <a:xfrm>
            <a:off x="7164812" y="4632428"/>
            <a:ext cx="4692226" cy="492125"/>
          </a:xfrm>
        </p:spPr>
        <p:txBody>
          <a:bodyPr/>
          <a:lstStyle>
            <a:lvl1pPr marL="0" indent="0">
              <a:lnSpc>
                <a:spcPct val="100000"/>
              </a:lnSpc>
              <a:buNone/>
              <a:defRPr b="1">
                <a:solidFill>
                  <a:schemeClr val="accent1"/>
                </a:solidFill>
              </a:defRPr>
            </a:lvl1pPr>
          </a:lstStyle>
          <a:p>
            <a:pPr lvl="0"/>
            <a:r>
              <a:rPr lang="en-US"/>
              <a:t>- Smart Person</a:t>
            </a:r>
          </a:p>
        </p:txBody>
      </p:sp>
      <p:sp>
        <p:nvSpPr>
          <p:cNvPr id="2" name="Date Placeholder 1">
            <a:extLst>
              <a:ext uri="{FF2B5EF4-FFF2-40B4-BE49-F238E27FC236}">
                <a16:creationId xmlns:a16="http://schemas.microsoft.com/office/drawing/2014/main" id="{0DCC0AF4-3F08-4DA5-B6EF-25778D72058F}"/>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3" name="Footer Placeholder 2">
            <a:extLst>
              <a:ext uri="{FF2B5EF4-FFF2-40B4-BE49-F238E27FC236}">
                <a16:creationId xmlns:a16="http://schemas.microsoft.com/office/drawing/2014/main" id="{0D105EC8-6D3B-49BB-9392-C21E6F9FA0B4}"/>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4DA9229B-AA82-4368-8E19-1E36BC20E817}"/>
              </a:ext>
            </a:extLst>
          </p:cNvPr>
          <p:cNvSpPr>
            <a:spLocks noGrp="1"/>
          </p:cNvSpPr>
          <p:nvPr>
            <p:ph type="sldNum" sz="quarter" idx="12"/>
          </p:nvPr>
        </p:nvSpPr>
        <p:spPr/>
        <p:txBody>
          <a:bodyPr/>
          <a:lstStyle/>
          <a:p>
            <a:fld id="{65BF3701-1924-4C15-9132-07AD9E28B3C8}" type="slidenum">
              <a:rPr lang="en-US" smtClean="0"/>
              <a:t>‹#›</a:t>
            </a:fld>
            <a:endParaRPr lang="en-US"/>
          </a:p>
        </p:txBody>
      </p:sp>
    </p:spTree>
    <p:extLst>
      <p:ext uri="{BB962C8B-B14F-4D97-AF65-F5344CB8AC3E}">
        <p14:creationId xmlns:p14="http://schemas.microsoft.com/office/powerpoint/2010/main" val="344533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column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p:txBody>
          <a:bodyPr/>
          <a:lstStyle>
            <a:lvl1pPr>
              <a:defRPr>
                <a:solidFill>
                  <a:srgbClr val="28262D"/>
                </a:solidFill>
              </a:defRPr>
            </a:lvl1pPr>
          </a:lstStyle>
          <a:p>
            <a:r>
              <a:rPr lang="en-US" dirty="0"/>
              <a:t>Multi-column Text Boxes</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7" name="Text Placeholder 6">
            <a:extLst>
              <a:ext uri="{FF2B5EF4-FFF2-40B4-BE49-F238E27FC236}">
                <a16:creationId xmlns:a16="http://schemas.microsoft.com/office/drawing/2014/main" id="{CC5360C2-0684-405D-815E-0E94A133754D}"/>
              </a:ext>
            </a:extLst>
          </p:cNvPr>
          <p:cNvSpPr>
            <a:spLocks noGrp="1"/>
          </p:cNvSpPr>
          <p:nvPr>
            <p:ph type="body" sz="quarter" idx="13" hasCustomPrompt="1"/>
          </p:nvPr>
        </p:nvSpPr>
        <p:spPr>
          <a:xfrm>
            <a:off x="304800" y="893990"/>
            <a:ext cx="11552238" cy="365125"/>
          </a:xfrm>
          <a:prstGeom prst="rect">
            <a:avLst/>
          </a:prstGeom>
        </p:spPr>
        <p:txBody>
          <a:bodyPr anchor="ctr"/>
          <a:lstStyle>
            <a:lvl1pPr marL="0" indent="0">
              <a:spcBef>
                <a:spcPts val="400"/>
              </a:spcBef>
              <a:buNone/>
              <a:defRPr sz="2400">
                <a:solidFill>
                  <a:schemeClr val="accent5">
                    <a:lumMod val="50000"/>
                  </a:schemeClr>
                </a:solidFill>
              </a:defRPr>
            </a:lvl1pPr>
          </a:lstStyle>
          <a:p>
            <a:pPr lvl="0"/>
            <a:r>
              <a:rPr lang="en-US" dirty="0"/>
              <a:t>Click to edit Subtitle</a:t>
            </a:r>
          </a:p>
        </p:txBody>
      </p:sp>
      <p:sp>
        <p:nvSpPr>
          <p:cNvPr id="24" name="Text Placeholder 6">
            <a:extLst>
              <a:ext uri="{FF2B5EF4-FFF2-40B4-BE49-F238E27FC236}">
                <a16:creationId xmlns:a16="http://schemas.microsoft.com/office/drawing/2014/main" id="{77E41F3F-C02D-4F18-A81F-5BD9D6CF10EE}"/>
              </a:ext>
            </a:extLst>
          </p:cNvPr>
          <p:cNvSpPr>
            <a:spLocks noGrp="1"/>
          </p:cNvSpPr>
          <p:nvPr>
            <p:ph type="body" sz="quarter" idx="14" hasCustomPrompt="1"/>
          </p:nvPr>
        </p:nvSpPr>
        <p:spPr>
          <a:xfrm>
            <a:off x="353224" y="1930955"/>
            <a:ext cx="3568012" cy="365125"/>
          </a:xfrm>
          <a:prstGeom prst="rect">
            <a:avLst/>
          </a:prstGeom>
        </p:spPr>
        <p:txBody>
          <a:bodyPr anchor="ctr">
            <a:noAutofit/>
          </a:bodyPr>
          <a:lstStyle>
            <a:lvl1pPr marL="0" indent="0">
              <a:lnSpc>
                <a:spcPct val="100000"/>
              </a:lnSpc>
              <a:spcBef>
                <a:spcPts val="400"/>
              </a:spcBef>
              <a:buNone/>
              <a:defRPr sz="1800" b="1">
                <a:solidFill>
                  <a:schemeClr val="accent3"/>
                </a:solidFill>
              </a:defRPr>
            </a:lvl1pPr>
          </a:lstStyle>
          <a:p>
            <a:pPr lvl="0"/>
            <a:r>
              <a:rPr lang="en-US" dirty="0"/>
              <a:t>Strategic Philanthropy</a:t>
            </a:r>
          </a:p>
        </p:txBody>
      </p:sp>
      <p:sp>
        <p:nvSpPr>
          <p:cNvPr id="25" name="Text Placeholder 6">
            <a:extLst>
              <a:ext uri="{FF2B5EF4-FFF2-40B4-BE49-F238E27FC236}">
                <a16:creationId xmlns:a16="http://schemas.microsoft.com/office/drawing/2014/main" id="{1FAC4FF6-B5B0-4FB9-A04C-E0345C1F78C1}"/>
              </a:ext>
            </a:extLst>
          </p:cNvPr>
          <p:cNvSpPr>
            <a:spLocks noGrp="1"/>
          </p:cNvSpPr>
          <p:nvPr>
            <p:ph type="body" sz="quarter" idx="16" hasCustomPrompt="1"/>
          </p:nvPr>
        </p:nvSpPr>
        <p:spPr>
          <a:xfrm>
            <a:off x="4311994" y="1930955"/>
            <a:ext cx="3568012" cy="365125"/>
          </a:xfrm>
          <a:prstGeom prst="rect">
            <a:avLst/>
          </a:prstGeom>
        </p:spPr>
        <p:txBody>
          <a:bodyPr anchor="ctr">
            <a:noAutofit/>
          </a:bodyPr>
          <a:lstStyle>
            <a:lvl1pPr marL="0" indent="0">
              <a:lnSpc>
                <a:spcPct val="100000"/>
              </a:lnSpc>
              <a:spcBef>
                <a:spcPts val="400"/>
              </a:spcBef>
              <a:buNone/>
              <a:defRPr sz="1800" b="1">
                <a:solidFill>
                  <a:schemeClr val="accent3"/>
                </a:solidFill>
              </a:defRPr>
            </a:lvl1pPr>
          </a:lstStyle>
          <a:p>
            <a:pPr lvl="0"/>
            <a:r>
              <a:rPr lang="en-US"/>
              <a:t>Impact Ventures</a:t>
            </a:r>
          </a:p>
        </p:txBody>
      </p:sp>
      <p:sp>
        <p:nvSpPr>
          <p:cNvPr id="26" name="Text Placeholder 6">
            <a:extLst>
              <a:ext uri="{FF2B5EF4-FFF2-40B4-BE49-F238E27FC236}">
                <a16:creationId xmlns:a16="http://schemas.microsoft.com/office/drawing/2014/main" id="{EBEABE2F-4B06-4109-B187-A8A4D94676D8}"/>
              </a:ext>
            </a:extLst>
          </p:cNvPr>
          <p:cNvSpPr>
            <a:spLocks noGrp="1"/>
          </p:cNvSpPr>
          <p:nvPr>
            <p:ph type="body" sz="quarter" idx="18" hasCustomPrompt="1"/>
          </p:nvPr>
        </p:nvSpPr>
        <p:spPr>
          <a:xfrm>
            <a:off x="8270764" y="1930955"/>
            <a:ext cx="3568012" cy="365125"/>
          </a:xfrm>
          <a:prstGeom prst="rect">
            <a:avLst/>
          </a:prstGeom>
        </p:spPr>
        <p:txBody>
          <a:bodyPr anchor="ctr">
            <a:noAutofit/>
          </a:bodyPr>
          <a:lstStyle>
            <a:lvl1pPr marL="0" indent="0">
              <a:lnSpc>
                <a:spcPct val="100000"/>
              </a:lnSpc>
              <a:spcBef>
                <a:spcPts val="400"/>
              </a:spcBef>
              <a:buNone/>
              <a:defRPr sz="1800" b="1">
                <a:solidFill>
                  <a:schemeClr val="accent3"/>
                </a:solidFill>
              </a:defRPr>
            </a:lvl1pPr>
          </a:lstStyle>
          <a:p>
            <a:pPr lvl="0"/>
            <a:r>
              <a:rPr lang="en-US"/>
              <a:t>Investors, DFs</a:t>
            </a:r>
          </a:p>
        </p:txBody>
      </p:sp>
      <p:sp>
        <p:nvSpPr>
          <p:cNvPr id="27" name="Text Placeholder 6">
            <a:extLst>
              <a:ext uri="{FF2B5EF4-FFF2-40B4-BE49-F238E27FC236}">
                <a16:creationId xmlns:a16="http://schemas.microsoft.com/office/drawing/2014/main" id="{E7BDA451-FB7B-4091-B1C9-BF8F4DB994B7}"/>
              </a:ext>
            </a:extLst>
          </p:cNvPr>
          <p:cNvSpPr>
            <a:spLocks noGrp="1"/>
          </p:cNvSpPr>
          <p:nvPr>
            <p:ph type="body" sz="quarter" idx="15" hasCustomPrompt="1"/>
          </p:nvPr>
        </p:nvSpPr>
        <p:spPr>
          <a:xfrm>
            <a:off x="353224" y="2485212"/>
            <a:ext cx="3568012" cy="3388645"/>
          </a:xfrm>
          <a:prstGeom prst="rect">
            <a:avLst/>
          </a:prstGeom>
        </p:spPr>
        <p:txBody>
          <a:bodyPr anchor="t">
            <a:noAutofit/>
          </a:bodyPr>
          <a:lstStyle>
            <a:lvl1pPr marL="0" indent="0">
              <a:lnSpc>
                <a:spcPct val="100000"/>
              </a:lnSpc>
              <a:spcBef>
                <a:spcPts val="600"/>
              </a:spcBef>
              <a:buNone/>
              <a:defRPr sz="1400">
                <a:solidFill>
                  <a:srgbClr val="28262D"/>
                </a:solidFill>
              </a:defRPr>
            </a:lvl1pPr>
          </a:lstStyle>
          <a:p>
            <a:pPr lvl="0"/>
            <a:r>
              <a:rPr lang="en-US" dirty="0"/>
              <a:t>Sample Text</a:t>
            </a:r>
          </a:p>
        </p:txBody>
      </p:sp>
      <p:sp>
        <p:nvSpPr>
          <p:cNvPr id="28" name="Text Placeholder 6">
            <a:extLst>
              <a:ext uri="{FF2B5EF4-FFF2-40B4-BE49-F238E27FC236}">
                <a16:creationId xmlns:a16="http://schemas.microsoft.com/office/drawing/2014/main" id="{A4BECBB4-1629-44D1-8AB7-5F11CBB74CF5}"/>
              </a:ext>
            </a:extLst>
          </p:cNvPr>
          <p:cNvSpPr>
            <a:spLocks noGrp="1"/>
          </p:cNvSpPr>
          <p:nvPr>
            <p:ph type="body" sz="quarter" idx="17" hasCustomPrompt="1"/>
          </p:nvPr>
        </p:nvSpPr>
        <p:spPr>
          <a:xfrm>
            <a:off x="4311994" y="2485212"/>
            <a:ext cx="3568012" cy="3388645"/>
          </a:xfrm>
          <a:prstGeom prst="rect">
            <a:avLst/>
          </a:prstGeom>
        </p:spPr>
        <p:txBody>
          <a:bodyPr anchor="t">
            <a:noAutofit/>
          </a:bodyPr>
          <a:lstStyle>
            <a:lvl1pPr marL="0" indent="0">
              <a:lnSpc>
                <a:spcPct val="100000"/>
              </a:lnSpc>
              <a:spcBef>
                <a:spcPts val="600"/>
              </a:spcBef>
              <a:buNone/>
              <a:defRPr sz="1400">
                <a:solidFill>
                  <a:srgbClr val="28262D"/>
                </a:solidFill>
              </a:defRPr>
            </a:lvl1pPr>
          </a:lstStyle>
          <a:p>
            <a:pPr lvl="0"/>
            <a:r>
              <a:rPr lang="en-US" dirty="0"/>
              <a:t>Sample Text</a:t>
            </a:r>
          </a:p>
        </p:txBody>
      </p:sp>
      <p:sp>
        <p:nvSpPr>
          <p:cNvPr id="29" name="Text Placeholder 6">
            <a:extLst>
              <a:ext uri="{FF2B5EF4-FFF2-40B4-BE49-F238E27FC236}">
                <a16:creationId xmlns:a16="http://schemas.microsoft.com/office/drawing/2014/main" id="{175E5654-E666-4BEB-98E7-C90EC515F1E8}"/>
              </a:ext>
            </a:extLst>
          </p:cNvPr>
          <p:cNvSpPr>
            <a:spLocks noGrp="1"/>
          </p:cNvSpPr>
          <p:nvPr>
            <p:ph type="body" sz="quarter" idx="19" hasCustomPrompt="1"/>
          </p:nvPr>
        </p:nvSpPr>
        <p:spPr>
          <a:xfrm>
            <a:off x="8270764" y="2485212"/>
            <a:ext cx="3568012" cy="3388645"/>
          </a:xfrm>
          <a:prstGeom prst="rect">
            <a:avLst/>
          </a:prstGeom>
        </p:spPr>
        <p:txBody>
          <a:bodyPr anchor="t">
            <a:noAutofit/>
          </a:bodyPr>
          <a:lstStyle>
            <a:lvl1pPr marL="0" indent="0">
              <a:lnSpc>
                <a:spcPct val="100000"/>
              </a:lnSpc>
              <a:spcBef>
                <a:spcPts val="600"/>
              </a:spcBef>
              <a:buNone/>
              <a:defRPr sz="1400">
                <a:solidFill>
                  <a:srgbClr val="28262D"/>
                </a:solidFill>
              </a:defRPr>
            </a:lvl1pPr>
          </a:lstStyle>
          <a:p>
            <a:pPr lvl="0"/>
            <a:r>
              <a:rPr lang="en-US" dirty="0"/>
              <a:t>Sample Text</a:t>
            </a:r>
          </a:p>
        </p:txBody>
      </p:sp>
    </p:spTree>
    <p:extLst>
      <p:ext uri="{BB962C8B-B14F-4D97-AF65-F5344CB8AC3E}">
        <p14:creationId xmlns:p14="http://schemas.microsoft.com/office/powerpoint/2010/main" val="84681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column text boxes - with photo">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C4BBBB-6218-4DC9-959D-52B0AF1889AA}"/>
              </a:ext>
            </a:extLst>
          </p:cNvPr>
          <p:cNvGrpSpPr/>
          <p:nvPr userDrawn="1"/>
        </p:nvGrpSpPr>
        <p:grpSpPr>
          <a:xfrm>
            <a:off x="0" y="0"/>
            <a:ext cx="12192000" cy="6858000"/>
            <a:chOff x="0" y="0"/>
            <a:chExt cx="12192000" cy="6858000"/>
          </a:xfrm>
        </p:grpSpPr>
        <p:pic>
          <p:nvPicPr>
            <p:cNvPr id="17" name="Picture 16" descr="A view of a mountain&#10;&#10;Description automatically generated">
              <a:extLst>
                <a:ext uri="{FF2B5EF4-FFF2-40B4-BE49-F238E27FC236}">
                  <a16:creationId xmlns:a16="http://schemas.microsoft.com/office/drawing/2014/main" id="{E4C75D51-05EB-4880-9CFE-A55905991A75}"/>
                </a:ext>
              </a:extLst>
            </p:cNvPr>
            <p:cNvPicPr>
              <a:picLocks noChangeAspect="1"/>
            </p:cNvPicPr>
            <p:nvPr/>
          </p:nvPicPr>
          <p:blipFill>
            <a:blip r:embed="rId2"/>
            <a:stretch>
              <a:fillRect/>
            </a:stretch>
          </p:blipFill>
          <p:spPr>
            <a:xfrm>
              <a:off x="0" y="3445"/>
              <a:ext cx="12192000" cy="6851110"/>
            </a:xfrm>
            <a:prstGeom prst="rect">
              <a:avLst/>
            </a:prstGeom>
          </p:spPr>
        </p:pic>
        <p:sp>
          <p:nvSpPr>
            <p:cNvPr id="24" name="Rectangle 23">
              <a:extLst>
                <a:ext uri="{FF2B5EF4-FFF2-40B4-BE49-F238E27FC236}">
                  <a16:creationId xmlns:a16="http://schemas.microsoft.com/office/drawing/2014/main" id="{D931C5E4-763C-40BA-B033-D0C8C4E263E0}"/>
                </a:ext>
              </a:extLst>
            </p:cNvPr>
            <p:cNvSpPr/>
            <p:nvPr/>
          </p:nvSpPr>
          <p:spPr>
            <a:xfrm>
              <a:off x="0" y="0"/>
              <a:ext cx="12192000" cy="6858000"/>
            </a:xfrm>
            <a:prstGeom prst="rect">
              <a:avLst/>
            </a:prstGeom>
            <a:gradFill>
              <a:gsLst>
                <a:gs pos="30000">
                  <a:schemeClr val="accent6">
                    <a:alpha val="0"/>
                  </a:schemeClr>
                </a:gs>
                <a:gs pos="100000">
                  <a:schemeClr val="accent6">
                    <a:alpha val="4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B5F4DEC-A33C-4B41-B162-56E6713FA759}"/>
              </a:ext>
            </a:extLst>
          </p:cNvPr>
          <p:cNvSpPr/>
          <p:nvPr userDrawn="1"/>
        </p:nvSpPr>
        <p:spPr>
          <a:xfrm>
            <a:off x="234482" y="1665514"/>
            <a:ext cx="3805496" cy="433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B151433-A44C-4DDA-B1CC-A5BDF3245ABE}"/>
              </a:ext>
            </a:extLst>
          </p:cNvPr>
          <p:cNvSpPr/>
          <p:nvPr userDrawn="1"/>
        </p:nvSpPr>
        <p:spPr>
          <a:xfrm>
            <a:off x="4193252" y="1665514"/>
            <a:ext cx="3805496" cy="433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5EE131-9D22-44CC-8C17-3CB4F49B658D}"/>
              </a:ext>
            </a:extLst>
          </p:cNvPr>
          <p:cNvSpPr/>
          <p:nvPr userDrawn="1"/>
        </p:nvSpPr>
        <p:spPr>
          <a:xfrm>
            <a:off x="8152022" y="1665514"/>
            <a:ext cx="3805496" cy="433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6">
            <a:extLst>
              <a:ext uri="{FF2B5EF4-FFF2-40B4-BE49-F238E27FC236}">
                <a16:creationId xmlns:a16="http://schemas.microsoft.com/office/drawing/2014/main" id="{5FA8D9A7-B2DA-4B60-BC75-792DA598F838}"/>
              </a:ext>
            </a:extLst>
          </p:cNvPr>
          <p:cNvSpPr>
            <a:spLocks noGrp="1"/>
          </p:cNvSpPr>
          <p:nvPr>
            <p:ph type="body" sz="quarter" idx="14" hasCustomPrompt="1"/>
          </p:nvPr>
        </p:nvSpPr>
        <p:spPr>
          <a:xfrm>
            <a:off x="353224" y="1930955"/>
            <a:ext cx="3568012" cy="365125"/>
          </a:xfrm>
          <a:prstGeom prst="rect">
            <a:avLst/>
          </a:prstGeom>
        </p:spPr>
        <p:txBody>
          <a:bodyPr anchor="ctr">
            <a:noAutofit/>
          </a:bodyPr>
          <a:lstStyle>
            <a:lvl1pPr marL="0" indent="0">
              <a:lnSpc>
                <a:spcPct val="100000"/>
              </a:lnSpc>
              <a:spcBef>
                <a:spcPts val="400"/>
              </a:spcBef>
              <a:buNone/>
              <a:defRPr sz="1800" b="1">
                <a:solidFill>
                  <a:schemeClr val="accent3"/>
                </a:solidFill>
              </a:defRPr>
            </a:lvl1pPr>
          </a:lstStyle>
          <a:p>
            <a:pPr lvl="0"/>
            <a:r>
              <a:rPr lang="en-US"/>
              <a:t>Strategic Philanthropy</a:t>
            </a:r>
          </a:p>
        </p:txBody>
      </p:sp>
      <p:sp>
        <p:nvSpPr>
          <p:cNvPr id="20" name="Text Placeholder 6">
            <a:extLst>
              <a:ext uri="{FF2B5EF4-FFF2-40B4-BE49-F238E27FC236}">
                <a16:creationId xmlns:a16="http://schemas.microsoft.com/office/drawing/2014/main" id="{E691E917-D852-4393-958A-CF296FC29056}"/>
              </a:ext>
            </a:extLst>
          </p:cNvPr>
          <p:cNvSpPr>
            <a:spLocks noGrp="1"/>
          </p:cNvSpPr>
          <p:nvPr>
            <p:ph type="body" sz="quarter" idx="16" hasCustomPrompt="1"/>
          </p:nvPr>
        </p:nvSpPr>
        <p:spPr>
          <a:xfrm>
            <a:off x="4311994" y="1930955"/>
            <a:ext cx="3568012" cy="365125"/>
          </a:xfrm>
          <a:prstGeom prst="rect">
            <a:avLst/>
          </a:prstGeom>
        </p:spPr>
        <p:txBody>
          <a:bodyPr anchor="ctr">
            <a:noAutofit/>
          </a:bodyPr>
          <a:lstStyle>
            <a:lvl1pPr marL="0" indent="0">
              <a:lnSpc>
                <a:spcPct val="100000"/>
              </a:lnSpc>
              <a:spcBef>
                <a:spcPts val="400"/>
              </a:spcBef>
              <a:buNone/>
              <a:defRPr sz="1800" b="1">
                <a:solidFill>
                  <a:schemeClr val="accent3"/>
                </a:solidFill>
              </a:defRPr>
            </a:lvl1pPr>
          </a:lstStyle>
          <a:p>
            <a:pPr lvl="0"/>
            <a:r>
              <a:rPr lang="en-US"/>
              <a:t>Impact Ventures</a:t>
            </a:r>
          </a:p>
        </p:txBody>
      </p:sp>
      <p:sp>
        <p:nvSpPr>
          <p:cNvPr id="22" name="Text Placeholder 6">
            <a:extLst>
              <a:ext uri="{FF2B5EF4-FFF2-40B4-BE49-F238E27FC236}">
                <a16:creationId xmlns:a16="http://schemas.microsoft.com/office/drawing/2014/main" id="{E548D700-A388-4393-AB62-60BF8C79F7D4}"/>
              </a:ext>
            </a:extLst>
          </p:cNvPr>
          <p:cNvSpPr>
            <a:spLocks noGrp="1"/>
          </p:cNvSpPr>
          <p:nvPr>
            <p:ph type="body" sz="quarter" idx="18" hasCustomPrompt="1"/>
          </p:nvPr>
        </p:nvSpPr>
        <p:spPr>
          <a:xfrm>
            <a:off x="8270764" y="1930955"/>
            <a:ext cx="3568012" cy="365125"/>
          </a:xfrm>
          <a:prstGeom prst="rect">
            <a:avLst/>
          </a:prstGeom>
        </p:spPr>
        <p:txBody>
          <a:bodyPr anchor="ctr">
            <a:noAutofit/>
          </a:bodyPr>
          <a:lstStyle>
            <a:lvl1pPr marL="0" indent="0">
              <a:lnSpc>
                <a:spcPct val="100000"/>
              </a:lnSpc>
              <a:spcBef>
                <a:spcPts val="400"/>
              </a:spcBef>
              <a:buNone/>
              <a:defRPr sz="1800" b="1">
                <a:solidFill>
                  <a:schemeClr val="accent3"/>
                </a:solidFill>
              </a:defRPr>
            </a:lvl1pPr>
          </a:lstStyle>
          <a:p>
            <a:pPr lvl="0"/>
            <a:r>
              <a:rPr lang="en-US"/>
              <a:t>Investors, DFs</a:t>
            </a:r>
          </a:p>
        </p:txBody>
      </p:sp>
      <p:sp>
        <p:nvSpPr>
          <p:cNvPr id="19" name="Text Placeholder 6">
            <a:extLst>
              <a:ext uri="{FF2B5EF4-FFF2-40B4-BE49-F238E27FC236}">
                <a16:creationId xmlns:a16="http://schemas.microsoft.com/office/drawing/2014/main" id="{E096E99C-D679-4805-AE38-D89CFAC67C00}"/>
              </a:ext>
            </a:extLst>
          </p:cNvPr>
          <p:cNvSpPr>
            <a:spLocks noGrp="1"/>
          </p:cNvSpPr>
          <p:nvPr>
            <p:ph type="body" sz="quarter" idx="15" hasCustomPrompt="1"/>
          </p:nvPr>
        </p:nvSpPr>
        <p:spPr>
          <a:xfrm>
            <a:off x="353224" y="2485212"/>
            <a:ext cx="3568012" cy="3388645"/>
          </a:xfrm>
          <a:prstGeom prst="rect">
            <a:avLst/>
          </a:prstGeom>
        </p:spPr>
        <p:txBody>
          <a:bodyPr anchor="t">
            <a:noAutofit/>
          </a:bodyPr>
          <a:lstStyle>
            <a:lvl1pPr marL="0" indent="0">
              <a:lnSpc>
                <a:spcPct val="100000"/>
              </a:lnSpc>
              <a:spcBef>
                <a:spcPts val="600"/>
              </a:spcBef>
              <a:buNone/>
              <a:defRPr sz="1400">
                <a:solidFill>
                  <a:schemeClr val="tx1"/>
                </a:solidFill>
              </a:defRPr>
            </a:lvl1pPr>
          </a:lstStyle>
          <a:p>
            <a:pPr lvl="0"/>
            <a:r>
              <a:rPr lang="en-US"/>
              <a:t>Sample Text</a:t>
            </a:r>
          </a:p>
        </p:txBody>
      </p:sp>
      <p:sp>
        <p:nvSpPr>
          <p:cNvPr id="21" name="Text Placeholder 6">
            <a:extLst>
              <a:ext uri="{FF2B5EF4-FFF2-40B4-BE49-F238E27FC236}">
                <a16:creationId xmlns:a16="http://schemas.microsoft.com/office/drawing/2014/main" id="{CDC35E2A-3F7E-4DC5-9865-AE93E9FAE8D8}"/>
              </a:ext>
            </a:extLst>
          </p:cNvPr>
          <p:cNvSpPr>
            <a:spLocks noGrp="1"/>
          </p:cNvSpPr>
          <p:nvPr>
            <p:ph type="body" sz="quarter" idx="17" hasCustomPrompt="1"/>
          </p:nvPr>
        </p:nvSpPr>
        <p:spPr>
          <a:xfrm>
            <a:off x="4311994" y="2485212"/>
            <a:ext cx="3568012" cy="3388645"/>
          </a:xfrm>
          <a:prstGeom prst="rect">
            <a:avLst/>
          </a:prstGeom>
        </p:spPr>
        <p:txBody>
          <a:bodyPr anchor="t">
            <a:noAutofit/>
          </a:bodyPr>
          <a:lstStyle>
            <a:lvl1pPr marL="0" indent="0">
              <a:lnSpc>
                <a:spcPct val="100000"/>
              </a:lnSpc>
              <a:spcBef>
                <a:spcPts val="600"/>
              </a:spcBef>
              <a:buNone/>
              <a:defRPr sz="1400">
                <a:solidFill>
                  <a:schemeClr val="tx1"/>
                </a:solidFill>
              </a:defRPr>
            </a:lvl1pPr>
          </a:lstStyle>
          <a:p>
            <a:pPr lvl="0"/>
            <a:r>
              <a:rPr lang="en-US"/>
              <a:t>Sample Text</a:t>
            </a:r>
          </a:p>
        </p:txBody>
      </p:sp>
      <p:sp>
        <p:nvSpPr>
          <p:cNvPr id="23" name="Text Placeholder 6">
            <a:extLst>
              <a:ext uri="{FF2B5EF4-FFF2-40B4-BE49-F238E27FC236}">
                <a16:creationId xmlns:a16="http://schemas.microsoft.com/office/drawing/2014/main" id="{ABE62587-075F-4BA6-8EFD-67AFDFB1B65A}"/>
              </a:ext>
            </a:extLst>
          </p:cNvPr>
          <p:cNvSpPr>
            <a:spLocks noGrp="1"/>
          </p:cNvSpPr>
          <p:nvPr>
            <p:ph type="body" sz="quarter" idx="19" hasCustomPrompt="1"/>
          </p:nvPr>
        </p:nvSpPr>
        <p:spPr>
          <a:xfrm>
            <a:off x="8270764" y="2485212"/>
            <a:ext cx="3568012" cy="3388645"/>
          </a:xfrm>
          <a:prstGeom prst="rect">
            <a:avLst/>
          </a:prstGeom>
        </p:spPr>
        <p:txBody>
          <a:bodyPr anchor="t">
            <a:noAutofit/>
          </a:bodyPr>
          <a:lstStyle>
            <a:lvl1pPr marL="0" indent="0">
              <a:lnSpc>
                <a:spcPct val="100000"/>
              </a:lnSpc>
              <a:spcBef>
                <a:spcPts val="600"/>
              </a:spcBef>
              <a:buNone/>
              <a:defRPr sz="1400">
                <a:solidFill>
                  <a:schemeClr val="tx1"/>
                </a:solidFill>
              </a:defRPr>
            </a:lvl1pPr>
          </a:lstStyle>
          <a:p>
            <a:pPr lvl="0"/>
            <a:r>
              <a:rPr lang="en-US"/>
              <a:t>Sample Text</a:t>
            </a:r>
          </a:p>
        </p:txBody>
      </p:sp>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p:txBody>
          <a:bodyPr/>
          <a:lstStyle>
            <a:lvl1pPr>
              <a:defRPr>
                <a:solidFill>
                  <a:schemeClr val="bg1"/>
                </a:solidFill>
              </a:defRPr>
            </a:lvl1pPr>
          </a:lstStyle>
          <a:p>
            <a:r>
              <a:rPr lang="en-US"/>
              <a:t>Multi-column Text Boxes</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lvl1pPr>
              <a:defRPr>
                <a:solidFill>
                  <a:schemeClr val="bg1"/>
                </a:solidFill>
              </a:defRPr>
            </a:lvl1pPr>
          </a:lstStyle>
          <a:p>
            <a:fld id="{A2343494-FFCA-4390-8B89-573259B0B540}" type="datetimeFigureOut">
              <a:rPr lang="en-US" smtClean="0"/>
              <a:pPr/>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lvl1pPr>
              <a:defRPr>
                <a:solidFill>
                  <a:schemeClr val="bg1"/>
                </a:solidFill>
              </a:defRPr>
            </a:lvl1p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lvl1pPr>
              <a:defRPr>
                <a:solidFill>
                  <a:schemeClr val="bg1"/>
                </a:solidFill>
              </a:defRPr>
            </a:lvl1pPr>
          </a:lstStyle>
          <a:p>
            <a:fld id="{65BF3701-1924-4C15-9132-07AD9E28B3C8}" type="slidenum">
              <a:rPr lang="en-US" smtClean="0"/>
              <a:pPr/>
              <a:t>‹#›</a:t>
            </a:fld>
            <a:endParaRPr lang="en-US"/>
          </a:p>
        </p:txBody>
      </p:sp>
      <p:sp>
        <p:nvSpPr>
          <p:cNvPr id="7" name="Text Placeholder 6">
            <a:extLst>
              <a:ext uri="{FF2B5EF4-FFF2-40B4-BE49-F238E27FC236}">
                <a16:creationId xmlns:a16="http://schemas.microsoft.com/office/drawing/2014/main" id="{CC5360C2-0684-405D-815E-0E94A133754D}"/>
              </a:ext>
            </a:extLst>
          </p:cNvPr>
          <p:cNvSpPr>
            <a:spLocks noGrp="1"/>
          </p:cNvSpPr>
          <p:nvPr>
            <p:ph type="body" sz="quarter" idx="13" hasCustomPrompt="1"/>
          </p:nvPr>
        </p:nvSpPr>
        <p:spPr>
          <a:xfrm>
            <a:off x="304800" y="893990"/>
            <a:ext cx="11552238" cy="365125"/>
          </a:xfrm>
          <a:prstGeom prst="rect">
            <a:avLst/>
          </a:prstGeom>
        </p:spPr>
        <p:txBody>
          <a:bodyPr anchor="ctr"/>
          <a:lstStyle>
            <a:lvl1pPr marL="0" indent="0">
              <a:spcBef>
                <a:spcPts val="400"/>
              </a:spcBef>
              <a:buNone/>
              <a:defRPr sz="2400">
                <a:solidFill>
                  <a:schemeClr val="bg1"/>
                </a:solidFill>
              </a:defRPr>
            </a:lvl1pPr>
          </a:lstStyle>
          <a:p>
            <a:pPr lvl="0"/>
            <a:r>
              <a:rPr lang="en-US"/>
              <a:t>Click to edit Subtitle</a:t>
            </a:r>
          </a:p>
        </p:txBody>
      </p:sp>
      <p:pic>
        <p:nvPicPr>
          <p:cNvPr id="28" name="Picture 27">
            <a:extLst>
              <a:ext uri="{FF2B5EF4-FFF2-40B4-BE49-F238E27FC236}">
                <a16:creationId xmlns:a16="http://schemas.microsoft.com/office/drawing/2014/main" id="{74EC563E-5C8B-4FFD-A30D-960A2F846878}"/>
              </a:ext>
            </a:extLst>
          </p:cNvPr>
          <p:cNvPicPr>
            <a:picLocks noChangeAspect="1"/>
          </p:cNvPicPr>
          <p:nvPr userDrawn="1"/>
        </p:nvPicPr>
        <p:blipFill>
          <a:blip r:embed="rId3"/>
          <a:stretch>
            <a:fillRect/>
          </a:stretch>
        </p:blipFill>
        <p:spPr>
          <a:xfrm>
            <a:off x="331752" y="6535649"/>
            <a:ext cx="1264896" cy="226010"/>
          </a:xfrm>
          <a:prstGeom prst="rect">
            <a:avLst/>
          </a:prstGeom>
        </p:spPr>
      </p:pic>
    </p:spTree>
    <p:extLst>
      <p:ext uri="{BB962C8B-B14F-4D97-AF65-F5344CB8AC3E}">
        <p14:creationId xmlns:p14="http://schemas.microsoft.com/office/powerpoint/2010/main" val="84160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B737B97-77AB-4A9C-9425-3C6B16EA8CEF}"/>
              </a:ext>
            </a:extLst>
          </p:cNvPr>
          <p:cNvSpPr>
            <a:spLocks noGrp="1"/>
          </p:cNvSpPr>
          <p:nvPr>
            <p:ph type="pic" sz="quarter" idx="17"/>
          </p:nvPr>
        </p:nvSpPr>
        <p:spPr>
          <a:xfrm>
            <a:off x="1205754" y="1596891"/>
            <a:ext cx="1832110" cy="1832110"/>
          </a:xfrm>
          <a:custGeom>
            <a:avLst/>
            <a:gdLst>
              <a:gd name="connsiteX0" fmla="*/ 916055 w 1832110"/>
              <a:gd name="connsiteY0" fmla="*/ 0 h 1832110"/>
              <a:gd name="connsiteX1" fmla="*/ 1832110 w 1832110"/>
              <a:gd name="connsiteY1" fmla="*/ 916055 h 1832110"/>
              <a:gd name="connsiteX2" fmla="*/ 916055 w 1832110"/>
              <a:gd name="connsiteY2" fmla="*/ 1832110 h 1832110"/>
              <a:gd name="connsiteX3" fmla="*/ 0 w 1832110"/>
              <a:gd name="connsiteY3" fmla="*/ 916055 h 1832110"/>
              <a:gd name="connsiteX4" fmla="*/ 916055 w 1832110"/>
              <a:gd name="connsiteY4" fmla="*/ 0 h 183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110" h="1832110">
                <a:moveTo>
                  <a:pt x="916055" y="0"/>
                </a:moveTo>
                <a:cubicBezTo>
                  <a:pt x="1421978" y="0"/>
                  <a:pt x="1832110" y="410132"/>
                  <a:pt x="1832110" y="916055"/>
                </a:cubicBezTo>
                <a:cubicBezTo>
                  <a:pt x="1832110" y="1421978"/>
                  <a:pt x="1421978" y="1832110"/>
                  <a:pt x="916055" y="1832110"/>
                </a:cubicBezTo>
                <a:cubicBezTo>
                  <a:pt x="410132" y="1832110"/>
                  <a:pt x="0" y="1421978"/>
                  <a:pt x="0" y="916055"/>
                </a:cubicBezTo>
                <a:cubicBezTo>
                  <a:pt x="0" y="410132"/>
                  <a:pt x="410132" y="0"/>
                  <a:pt x="916055" y="0"/>
                </a:cubicBezTo>
                <a:close/>
              </a:path>
            </a:pathLst>
          </a:custGeom>
          <a:ln w="12700">
            <a:solidFill>
              <a:schemeClr val="accent3">
                <a:lumMod val="20000"/>
                <a:lumOff val="80000"/>
              </a:schemeClr>
            </a:solidFill>
          </a:ln>
        </p:spPr>
        <p:txBody>
          <a:bodyPr wrap="square">
            <a:noAutofit/>
          </a:bodyPr>
          <a:lstStyle>
            <a:lvl1pPr>
              <a:defRPr sz="1400"/>
            </a:lvl1pPr>
          </a:lstStyle>
          <a:p>
            <a:endParaRPr lang="en-US"/>
          </a:p>
        </p:txBody>
      </p:sp>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p:txBody>
          <a:bodyPr/>
          <a:lstStyle>
            <a:lvl1pPr algn="l">
              <a:defRPr/>
            </a:lvl1pPr>
          </a:lstStyle>
          <a:p>
            <a:r>
              <a:rPr lang="en-US" dirty="0"/>
              <a:t>Team Or Comp Ex.</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7" name="Text Placeholder 6">
            <a:extLst>
              <a:ext uri="{FF2B5EF4-FFF2-40B4-BE49-F238E27FC236}">
                <a16:creationId xmlns:a16="http://schemas.microsoft.com/office/drawing/2014/main" id="{CC5360C2-0684-405D-815E-0E94A133754D}"/>
              </a:ext>
            </a:extLst>
          </p:cNvPr>
          <p:cNvSpPr>
            <a:spLocks noGrp="1"/>
          </p:cNvSpPr>
          <p:nvPr>
            <p:ph type="body" sz="quarter" idx="13" hasCustomPrompt="1"/>
          </p:nvPr>
        </p:nvSpPr>
        <p:spPr>
          <a:xfrm>
            <a:off x="304800" y="893990"/>
            <a:ext cx="11552238" cy="365125"/>
          </a:xfrm>
          <a:prstGeom prst="rect">
            <a:avLst/>
          </a:prstGeom>
        </p:spPr>
        <p:txBody>
          <a:bodyPr anchor="ctr"/>
          <a:lstStyle>
            <a:lvl1pPr marL="0" indent="0" algn="l">
              <a:spcBef>
                <a:spcPts val="400"/>
              </a:spcBef>
              <a:buNone/>
              <a:defRPr sz="2400">
                <a:solidFill>
                  <a:schemeClr val="accent5">
                    <a:lumMod val="50000"/>
                  </a:schemeClr>
                </a:solidFill>
              </a:defRPr>
            </a:lvl1pPr>
          </a:lstStyle>
          <a:p>
            <a:pPr lvl="0"/>
            <a:r>
              <a:rPr lang="en-US" dirty="0"/>
              <a:t>Subtitle for infographic or text leading to infographic</a:t>
            </a:r>
          </a:p>
        </p:txBody>
      </p:sp>
      <p:sp>
        <p:nvSpPr>
          <p:cNvPr id="30" name="Text Placeholder 29">
            <a:extLst>
              <a:ext uri="{FF2B5EF4-FFF2-40B4-BE49-F238E27FC236}">
                <a16:creationId xmlns:a16="http://schemas.microsoft.com/office/drawing/2014/main" id="{2689FF81-2424-44A7-8B62-E33B83F9426C}"/>
              </a:ext>
            </a:extLst>
          </p:cNvPr>
          <p:cNvSpPr>
            <a:spLocks noGrp="1"/>
          </p:cNvSpPr>
          <p:nvPr>
            <p:ph type="body" sz="quarter" idx="14" hasCustomPrompt="1"/>
          </p:nvPr>
        </p:nvSpPr>
        <p:spPr>
          <a:xfrm>
            <a:off x="1163629" y="3601520"/>
            <a:ext cx="1880652" cy="536736"/>
          </a:xfrm>
        </p:spPr>
        <p:txBody>
          <a:bodyPr anchor="ctr">
            <a:noAutofit/>
          </a:bodyPr>
          <a:lstStyle>
            <a:lvl1pPr marL="0" indent="0" algn="ctr">
              <a:spcBef>
                <a:spcPts val="400"/>
              </a:spcBef>
              <a:buNone/>
              <a:defRPr sz="2000" b="1"/>
            </a:lvl1pPr>
          </a:lstStyle>
          <a:p>
            <a:pPr lvl="0"/>
            <a:r>
              <a:rPr lang="en-US"/>
              <a:t>Name Here</a:t>
            </a:r>
          </a:p>
        </p:txBody>
      </p:sp>
      <p:sp>
        <p:nvSpPr>
          <p:cNvPr id="31" name="Text Placeholder 29">
            <a:extLst>
              <a:ext uri="{FF2B5EF4-FFF2-40B4-BE49-F238E27FC236}">
                <a16:creationId xmlns:a16="http://schemas.microsoft.com/office/drawing/2014/main" id="{B5F2ABAC-8BB3-4DB5-A6D1-E24F261E2368}"/>
              </a:ext>
            </a:extLst>
          </p:cNvPr>
          <p:cNvSpPr>
            <a:spLocks noGrp="1"/>
          </p:cNvSpPr>
          <p:nvPr>
            <p:ph type="body" sz="quarter" idx="15" hasCustomPrompt="1"/>
          </p:nvPr>
        </p:nvSpPr>
        <p:spPr>
          <a:xfrm>
            <a:off x="1163629" y="4181782"/>
            <a:ext cx="1880652" cy="365125"/>
          </a:xfrm>
        </p:spPr>
        <p:txBody>
          <a:bodyPr anchor="b">
            <a:noAutofit/>
          </a:bodyPr>
          <a:lstStyle>
            <a:lvl1pPr marL="0" indent="0" algn="ctr">
              <a:spcBef>
                <a:spcPts val="400"/>
              </a:spcBef>
              <a:buNone/>
              <a:defRPr sz="1800" b="1">
                <a:solidFill>
                  <a:schemeClr val="accent3"/>
                </a:solidFill>
              </a:defRPr>
            </a:lvl1pPr>
          </a:lstStyle>
          <a:p>
            <a:pPr lvl="0"/>
            <a:r>
              <a:rPr lang="en-US"/>
              <a:t>Sample Subtitle</a:t>
            </a:r>
          </a:p>
        </p:txBody>
      </p:sp>
      <p:sp>
        <p:nvSpPr>
          <p:cNvPr id="32" name="Text Placeholder 29">
            <a:extLst>
              <a:ext uri="{FF2B5EF4-FFF2-40B4-BE49-F238E27FC236}">
                <a16:creationId xmlns:a16="http://schemas.microsoft.com/office/drawing/2014/main" id="{801FAC1B-D946-43EE-A7FB-DF0315FAFCA0}"/>
              </a:ext>
            </a:extLst>
          </p:cNvPr>
          <p:cNvSpPr>
            <a:spLocks noGrp="1"/>
          </p:cNvSpPr>
          <p:nvPr>
            <p:ph type="body" sz="quarter" idx="16" hasCustomPrompt="1"/>
          </p:nvPr>
        </p:nvSpPr>
        <p:spPr>
          <a:xfrm>
            <a:off x="986408" y="4699068"/>
            <a:ext cx="2235094" cy="1475699"/>
          </a:xfrm>
        </p:spPr>
        <p:txBody>
          <a:bodyPr anchor="t">
            <a:noAutofit/>
          </a:bodyPr>
          <a:lstStyle>
            <a:lvl1pPr marL="0" indent="0" algn="ctr">
              <a:spcBef>
                <a:spcPts val="600"/>
              </a:spcBef>
              <a:buNone/>
              <a:defRPr sz="1400" b="0">
                <a:solidFill>
                  <a:schemeClr val="tx1"/>
                </a:solidFill>
              </a:defRPr>
            </a:lvl1pPr>
          </a:lstStyle>
          <a:p>
            <a:pPr lvl="0"/>
            <a:r>
              <a:rPr lang="en-US"/>
              <a:t>Sample Subtitle</a:t>
            </a:r>
          </a:p>
        </p:txBody>
      </p:sp>
      <p:sp>
        <p:nvSpPr>
          <p:cNvPr id="37" name="Picture Placeholder 36">
            <a:extLst>
              <a:ext uri="{FF2B5EF4-FFF2-40B4-BE49-F238E27FC236}">
                <a16:creationId xmlns:a16="http://schemas.microsoft.com/office/drawing/2014/main" id="{16961EC1-D6A1-438D-AFBC-A1C55FEAE5CB}"/>
              </a:ext>
            </a:extLst>
          </p:cNvPr>
          <p:cNvSpPr>
            <a:spLocks noGrp="1"/>
          </p:cNvSpPr>
          <p:nvPr>
            <p:ph type="pic" sz="quarter" idx="18"/>
          </p:nvPr>
        </p:nvSpPr>
        <p:spPr>
          <a:xfrm>
            <a:off x="3885151" y="1596891"/>
            <a:ext cx="1832110" cy="1832110"/>
          </a:xfrm>
          <a:custGeom>
            <a:avLst/>
            <a:gdLst>
              <a:gd name="connsiteX0" fmla="*/ 916055 w 1832110"/>
              <a:gd name="connsiteY0" fmla="*/ 0 h 1832110"/>
              <a:gd name="connsiteX1" fmla="*/ 1832110 w 1832110"/>
              <a:gd name="connsiteY1" fmla="*/ 916055 h 1832110"/>
              <a:gd name="connsiteX2" fmla="*/ 916055 w 1832110"/>
              <a:gd name="connsiteY2" fmla="*/ 1832110 h 1832110"/>
              <a:gd name="connsiteX3" fmla="*/ 0 w 1832110"/>
              <a:gd name="connsiteY3" fmla="*/ 916055 h 1832110"/>
              <a:gd name="connsiteX4" fmla="*/ 916055 w 1832110"/>
              <a:gd name="connsiteY4" fmla="*/ 0 h 183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110" h="1832110">
                <a:moveTo>
                  <a:pt x="916055" y="0"/>
                </a:moveTo>
                <a:cubicBezTo>
                  <a:pt x="1421978" y="0"/>
                  <a:pt x="1832110" y="410132"/>
                  <a:pt x="1832110" y="916055"/>
                </a:cubicBezTo>
                <a:cubicBezTo>
                  <a:pt x="1832110" y="1421978"/>
                  <a:pt x="1421978" y="1832110"/>
                  <a:pt x="916055" y="1832110"/>
                </a:cubicBezTo>
                <a:cubicBezTo>
                  <a:pt x="410132" y="1832110"/>
                  <a:pt x="0" y="1421978"/>
                  <a:pt x="0" y="916055"/>
                </a:cubicBezTo>
                <a:cubicBezTo>
                  <a:pt x="0" y="410132"/>
                  <a:pt x="410132" y="0"/>
                  <a:pt x="916055" y="0"/>
                </a:cubicBezTo>
                <a:close/>
              </a:path>
            </a:pathLst>
          </a:custGeom>
          <a:ln w="12700">
            <a:solidFill>
              <a:schemeClr val="accent3">
                <a:lumMod val="20000"/>
                <a:lumOff val="80000"/>
              </a:schemeClr>
            </a:solidFill>
          </a:ln>
        </p:spPr>
        <p:txBody>
          <a:bodyPr wrap="square">
            <a:noAutofit/>
          </a:bodyPr>
          <a:lstStyle>
            <a:lvl1pPr>
              <a:defRPr sz="1400"/>
            </a:lvl1pPr>
          </a:lstStyle>
          <a:p>
            <a:endParaRPr lang="en-US"/>
          </a:p>
        </p:txBody>
      </p:sp>
      <p:sp>
        <p:nvSpPr>
          <p:cNvPr id="38" name="Text Placeholder 29">
            <a:extLst>
              <a:ext uri="{FF2B5EF4-FFF2-40B4-BE49-F238E27FC236}">
                <a16:creationId xmlns:a16="http://schemas.microsoft.com/office/drawing/2014/main" id="{1B45C37B-25E1-4D34-8DBD-32C3C89CBF7B}"/>
              </a:ext>
            </a:extLst>
          </p:cNvPr>
          <p:cNvSpPr>
            <a:spLocks noGrp="1"/>
          </p:cNvSpPr>
          <p:nvPr>
            <p:ph type="body" sz="quarter" idx="19" hasCustomPrompt="1"/>
          </p:nvPr>
        </p:nvSpPr>
        <p:spPr>
          <a:xfrm>
            <a:off x="3843026" y="3601520"/>
            <a:ext cx="1880652" cy="536736"/>
          </a:xfrm>
        </p:spPr>
        <p:txBody>
          <a:bodyPr anchor="ctr">
            <a:noAutofit/>
          </a:bodyPr>
          <a:lstStyle>
            <a:lvl1pPr marL="0" indent="0" algn="ctr">
              <a:spcBef>
                <a:spcPts val="400"/>
              </a:spcBef>
              <a:buNone/>
              <a:defRPr sz="2000" b="1"/>
            </a:lvl1pPr>
          </a:lstStyle>
          <a:p>
            <a:pPr lvl="0"/>
            <a:r>
              <a:rPr lang="en-US"/>
              <a:t>Name Here</a:t>
            </a:r>
          </a:p>
        </p:txBody>
      </p:sp>
      <p:sp>
        <p:nvSpPr>
          <p:cNvPr id="39" name="Text Placeholder 29">
            <a:extLst>
              <a:ext uri="{FF2B5EF4-FFF2-40B4-BE49-F238E27FC236}">
                <a16:creationId xmlns:a16="http://schemas.microsoft.com/office/drawing/2014/main" id="{3143E69E-EDA1-4315-857B-20E0A170FC1C}"/>
              </a:ext>
            </a:extLst>
          </p:cNvPr>
          <p:cNvSpPr>
            <a:spLocks noGrp="1"/>
          </p:cNvSpPr>
          <p:nvPr>
            <p:ph type="body" sz="quarter" idx="20" hasCustomPrompt="1"/>
          </p:nvPr>
        </p:nvSpPr>
        <p:spPr>
          <a:xfrm>
            <a:off x="3843026" y="4181782"/>
            <a:ext cx="1880652" cy="365125"/>
          </a:xfrm>
        </p:spPr>
        <p:txBody>
          <a:bodyPr anchor="b">
            <a:noAutofit/>
          </a:bodyPr>
          <a:lstStyle>
            <a:lvl1pPr marL="0" indent="0" algn="ctr">
              <a:spcBef>
                <a:spcPts val="400"/>
              </a:spcBef>
              <a:buNone/>
              <a:defRPr sz="1800" b="1">
                <a:solidFill>
                  <a:schemeClr val="accent3"/>
                </a:solidFill>
              </a:defRPr>
            </a:lvl1pPr>
          </a:lstStyle>
          <a:p>
            <a:pPr lvl="0"/>
            <a:r>
              <a:rPr lang="en-US"/>
              <a:t>Sample Subtitle</a:t>
            </a:r>
          </a:p>
        </p:txBody>
      </p:sp>
      <p:sp>
        <p:nvSpPr>
          <p:cNvPr id="40" name="Text Placeholder 29">
            <a:extLst>
              <a:ext uri="{FF2B5EF4-FFF2-40B4-BE49-F238E27FC236}">
                <a16:creationId xmlns:a16="http://schemas.microsoft.com/office/drawing/2014/main" id="{3B1A2971-A839-49B8-8DA9-84770AA7C45B}"/>
              </a:ext>
            </a:extLst>
          </p:cNvPr>
          <p:cNvSpPr>
            <a:spLocks noGrp="1"/>
          </p:cNvSpPr>
          <p:nvPr>
            <p:ph type="body" sz="quarter" idx="21" hasCustomPrompt="1"/>
          </p:nvPr>
        </p:nvSpPr>
        <p:spPr>
          <a:xfrm>
            <a:off x="3665805" y="4699068"/>
            <a:ext cx="2235094" cy="1475699"/>
          </a:xfrm>
        </p:spPr>
        <p:txBody>
          <a:bodyPr anchor="t">
            <a:noAutofit/>
          </a:bodyPr>
          <a:lstStyle>
            <a:lvl1pPr marL="0" indent="0" algn="ctr">
              <a:spcBef>
                <a:spcPts val="600"/>
              </a:spcBef>
              <a:buNone/>
              <a:defRPr sz="1400" b="0">
                <a:solidFill>
                  <a:schemeClr val="tx1"/>
                </a:solidFill>
              </a:defRPr>
            </a:lvl1pPr>
          </a:lstStyle>
          <a:p>
            <a:pPr lvl="0"/>
            <a:r>
              <a:rPr lang="en-US"/>
              <a:t>Sample Subtitle</a:t>
            </a:r>
          </a:p>
        </p:txBody>
      </p:sp>
      <p:sp>
        <p:nvSpPr>
          <p:cNvPr id="49" name="Picture Placeholder 48">
            <a:extLst>
              <a:ext uri="{FF2B5EF4-FFF2-40B4-BE49-F238E27FC236}">
                <a16:creationId xmlns:a16="http://schemas.microsoft.com/office/drawing/2014/main" id="{2CEA9896-A287-4378-95AE-B63D9660411E}"/>
              </a:ext>
            </a:extLst>
          </p:cNvPr>
          <p:cNvSpPr>
            <a:spLocks noGrp="1"/>
          </p:cNvSpPr>
          <p:nvPr>
            <p:ph type="pic" sz="quarter" idx="22"/>
          </p:nvPr>
        </p:nvSpPr>
        <p:spPr>
          <a:xfrm>
            <a:off x="6564548" y="1596891"/>
            <a:ext cx="1832110" cy="1832110"/>
          </a:xfrm>
          <a:custGeom>
            <a:avLst/>
            <a:gdLst>
              <a:gd name="connsiteX0" fmla="*/ 916055 w 1832110"/>
              <a:gd name="connsiteY0" fmla="*/ 0 h 1832110"/>
              <a:gd name="connsiteX1" fmla="*/ 1832110 w 1832110"/>
              <a:gd name="connsiteY1" fmla="*/ 916055 h 1832110"/>
              <a:gd name="connsiteX2" fmla="*/ 916055 w 1832110"/>
              <a:gd name="connsiteY2" fmla="*/ 1832110 h 1832110"/>
              <a:gd name="connsiteX3" fmla="*/ 0 w 1832110"/>
              <a:gd name="connsiteY3" fmla="*/ 916055 h 1832110"/>
              <a:gd name="connsiteX4" fmla="*/ 916055 w 1832110"/>
              <a:gd name="connsiteY4" fmla="*/ 0 h 183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110" h="1832110">
                <a:moveTo>
                  <a:pt x="916055" y="0"/>
                </a:moveTo>
                <a:cubicBezTo>
                  <a:pt x="1421978" y="0"/>
                  <a:pt x="1832110" y="410132"/>
                  <a:pt x="1832110" y="916055"/>
                </a:cubicBezTo>
                <a:cubicBezTo>
                  <a:pt x="1832110" y="1421978"/>
                  <a:pt x="1421978" y="1832110"/>
                  <a:pt x="916055" y="1832110"/>
                </a:cubicBezTo>
                <a:cubicBezTo>
                  <a:pt x="410132" y="1832110"/>
                  <a:pt x="0" y="1421978"/>
                  <a:pt x="0" y="916055"/>
                </a:cubicBezTo>
                <a:cubicBezTo>
                  <a:pt x="0" y="410132"/>
                  <a:pt x="410132" y="0"/>
                  <a:pt x="916055" y="0"/>
                </a:cubicBezTo>
                <a:close/>
              </a:path>
            </a:pathLst>
          </a:custGeom>
          <a:ln w="12700">
            <a:solidFill>
              <a:schemeClr val="accent3">
                <a:lumMod val="20000"/>
                <a:lumOff val="80000"/>
              </a:schemeClr>
            </a:solidFill>
          </a:ln>
        </p:spPr>
        <p:txBody>
          <a:bodyPr wrap="square">
            <a:noAutofit/>
          </a:bodyPr>
          <a:lstStyle>
            <a:lvl1pPr>
              <a:defRPr sz="1400"/>
            </a:lvl1pPr>
          </a:lstStyle>
          <a:p>
            <a:endParaRPr lang="en-US"/>
          </a:p>
        </p:txBody>
      </p:sp>
      <p:sp>
        <p:nvSpPr>
          <p:cNvPr id="50" name="Text Placeholder 29">
            <a:extLst>
              <a:ext uri="{FF2B5EF4-FFF2-40B4-BE49-F238E27FC236}">
                <a16:creationId xmlns:a16="http://schemas.microsoft.com/office/drawing/2014/main" id="{AB2698D0-9BC5-40A9-AC93-DB9F7C616273}"/>
              </a:ext>
            </a:extLst>
          </p:cNvPr>
          <p:cNvSpPr>
            <a:spLocks noGrp="1"/>
          </p:cNvSpPr>
          <p:nvPr>
            <p:ph type="body" sz="quarter" idx="23" hasCustomPrompt="1"/>
          </p:nvPr>
        </p:nvSpPr>
        <p:spPr>
          <a:xfrm>
            <a:off x="6522423" y="3601520"/>
            <a:ext cx="1880652" cy="536736"/>
          </a:xfrm>
        </p:spPr>
        <p:txBody>
          <a:bodyPr anchor="ctr">
            <a:noAutofit/>
          </a:bodyPr>
          <a:lstStyle>
            <a:lvl1pPr marL="0" indent="0" algn="ctr">
              <a:spcBef>
                <a:spcPts val="400"/>
              </a:spcBef>
              <a:buNone/>
              <a:defRPr sz="2000" b="1"/>
            </a:lvl1pPr>
          </a:lstStyle>
          <a:p>
            <a:pPr lvl="0"/>
            <a:r>
              <a:rPr lang="en-US"/>
              <a:t>Name Here</a:t>
            </a:r>
          </a:p>
        </p:txBody>
      </p:sp>
      <p:sp>
        <p:nvSpPr>
          <p:cNvPr id="51" name="Text Placeholder 29">
            <a:extLst>
              <a:ext uri="{FF2B5EF4-FFF2-40B4-BE49-F238E27FC236}">
                <a16:creationId xmlns:a16="http://schemas.microsoft.com/office/drawing/2014/main" id="{F2722D66-1801-45B2-BE61-008674C2F9C7}"/>
              </a:ext>
            </a:extLst>
          </p:cNvPr>
          <p:cNvSpPr>
            <a:spLocks noGrp="1"/>
          </p:cNvSpPr>
          <p:nvPr>
            <p:ph type="body" sz="quarter" idx="24" hasCustomPrompt="1"/>
          </p:nvPr>
        </p:nvSpPr>
        <p:spPr>
          <a:xfrm>
            <a:off x="6522423" y="4181782"/>
            <a:ext cx="1880652" cy="365125"/>
          </a:xfrm>
        </p:spPr>
        <p:txBody>
          <a:bodyPr anchor="b">
            <a:noAutofit/>
          </a:bodyPr>
          <a:lstStyle>
            <a:lvl1pPr marL="0" indent="0" algn="ctr">
              <a:spcBef>
                <a:spcPts val="400"/>
              </a:spcBef>
              <a:buNone/>
              <a:defRPr sz="1800" b="1">
                <a:solidFill>
                  <a:schemeClr val="accent3"/>
                </a:solidFill>
              </a:defRPr>
            </a:lvl1pPr>
          </a:lstStyle>
          <a:p>
            <a:pPr lvl="0"/>
            <a:r>
              <a:rPr lang="en-US"/>
              <a:t>Sample Subtitle</a:t>
            </a:r>
          </a:p>
        </p:txBody>
      </p:sp>
      <p:sp>
        <p:nvSpPr>
          <p:cNvPr id="52" name="Text Placeholder 29">
            <a:extLst>
              <a:ext uri="{FF2B5EF4-FFF2-40B4-BE49-F238E27FC236}">
                <a16:creationId xmlns:a16="http://schemas.microsoft.com/office/drawing/2014/main" id="{279EA397-C73D-4B0B-BAE8-B976C13F0255}"/>
              </a:ext>
            </a:extLst>
          </p:cNvPr>
          <p:cNvSpPr>
            <a:spLocks noGrp="1"/>
          </p:cNvSpPr>
          <p:nvPr>
            <p:ph type="body" sz="quarter" idx="25" hasCustomPrompt="1"/>
          </p:nvPr>
        </p:nvSpPr>
        <p:spPr>
          <a:xfrm>
            <a:off x="6345202" y="4699068"/>
            <a:ext cx="2235094" cy="1475699"/>
          </a:xfrm>
        </p:spPr>
        <p:txBody>
          <a:bodyPr anchor="t">
            <a:noAutofit/>
          </a:bodyPr>
          <a:lstStyle>
            <a:lvl1pPr marL="0" indent="0" algn="ctr">
              <a:spcBef>
                <a:spcPts val="600"/>
              </a:spcBef>
              <a:buNone/>
              <a:defRPr sz="1400" b="0">
                <a:solidFill>
                  <a:schemeClr val="tx1"/>
                </a:solidFill>
              </a:defRPr>
            </a:lvl1pPr>
          </a:lstStyle>
          <a:p>
            <a:pPr lvl="0"/>
            <a:r>
              <a:rPr lang="en-US"/>
              <a:t>Sample Subtitle</a:t>
            </a:r>
          </a:p>
        </p:txBody>
      </p:sp>
      <p:sp>
        <p:nvSpPr>
          <p:cNvPr id="53" name="Picture Placeholder 52">
            <a:extLst>
              <a:ext uri="{FF2B5EF4-FFF2-40B4-BE49-F238E27FC236}">
                <a16:creationId xmlns:a16="http://schemas.microsoft.com/office/drawing/2014/main" id="{A49E98CD-115C-410F-8780-A6985292075D}"/>
              </a:ext>
            </a:extLst>
          </p:cNvPr>
          <p:cNvSpPr>
            <a:spLocks noGrp="1"/>
          </p:cNvSpPr>
          <p:nvPr>
            <p:ph type="pic" sz="quarter" idx="26"/>
          </p:nvPr>
        </p:nvSpPr>
        <p:spPr>
          <a:xfrm>
            <a:off x="9243945" y="1596891"/>
            <a:ext cx="1832110" cy="1832110"/>
          </a:xfrm>
          <a:custGeom>
            <a:avLst/>
            <a:gdLst>
              <a:gd name="connsiteX0" fmla="*/ 916055 w 1832110"/>
              <a:gd name="connsiteY0" fmla="*/ 0 h 1832110"/>
              <a:gd name="connsiteX1" fmla="*/ 1832110 w 1832110"/>
              <a:gd name="connsiteY1" fmla="*/ 916055 h 1832110"/>
              <a:gd name="connsiteX2" fmla="*/ 916055 w 1832110"/>
              <a:gd name="connsiteY2" fmla="*/ 1832110 h 1832110"/>
              <a:gd name="connsiteX3" fmla="*/ 0 w 1832110"/>
              <a:gd name="connsiteY3" fmla="*/ 916055 h 1832110"/>
              <a:gd name="connsiteX4" fmla="*/ 916055 w 1832110"/>
              <a:gd name="connsiteY4" fmla="*/ 0 h 183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110" h="1832110">
                <a:moveTo>
                  <a:pt x="916055" y="0"/>
                </a:moveTo>
                <a:cubicBezTo>
                  <a:pt x="1421978" y="0"/>
                  <a:pt x="1832110" y="410132"/>
                  <a:pt x="1832110" y="916055"/>
                </a:cubicBezTo>
                <a:cubicBezTo>
                  <a:pt x="1832110" y="1421978"/>
                  <a:pt x="1421978" y="1832110"/>
                  <a:pt x="916055" y="1832110"/>
                </a:cubicBezTo>
                <a:cubicBezTo>
                  <a:pt x="410132" y="1832110"/>
                  <a:pt x="0" y="1421978"/>
                  <a:pt x="0" y="916055"/>
                </a:cubicBezTo>
                <a:cubicBezTo>
                  <a:pt x="0" y="410132"/>
                  <a:pt x="410132" y="0"/>
                  <a:pt x="916055" y="0"/>
                </a:cubicBezTo>
                <a:close/>
              </a:path>
            </a:pathLst>
          </a:custGeom>
          <a:ln w="12700">
            <a:solidFill>
              <a:schemeClr val="accent3">
                <a:lumMod val="20000"/>
                <a:lumOff val="80000"/>
              </a:schemeClr>
            </a:solidFill>
          </a:ln>
        </p:spPr>
        <p:txBody>
          <a:bodyPr wrap="square">
            <a:noAutofit/>
          </a:bodyPr>
          <a:lstStyle>
            <a:lvl1pPr>
              <a:defRPr sz="1400"/>
            </a:lvl1pPr>
          </a:lstStyle>
          <a:p>
            <a:endParaRPr lang="en-US"/>
          </a:p>
        </p:txBody>
      </p:sp>
      <p:sp>
        <p:nvSpPr>
          <p:cNvPr id="54" name="Text Placeholder 29">
            <a:extLst>
              <a:ext uri="{FF2B5EF4-FFF2-40B4-BE49-F238E27FC236}">
                <a16:creationId xmlns:a16="http://schemas.microsoft.com/office/drawing/2014/main" id="{863BFB6C-E74A-4EDA-9920-91B28C021638}"/>
              </a:ext>
            </a:extLst>
          </p:cNvPr>
          <p:cNvSpPr>
            <a:spLocks noGrp="1"/>
          </p:cNvSpPr>
          <p:nvPr>
            <p:ph type="body" sz="quarter" idx="27" hasCustomPrompt="1"/>
          </p:nvPr>
        </p:nvSpPr>
        <p:spPr>
          <a:xfrm>
            <a:off x="9201820" y="3601520"/>
            <a:ext cx="1880652" cy="536736"/>
          </a:xfrm>
        </p:spPr>
        <p:txBody>
          <a:bodyPr anchor="ctr">
            <a:noAutofit/>
          </a:bodyPr>
          <a:lstStyle>
            <a:lvl1pPr marL="0" indent="0" algn="ctr">
              <a:spcBef>
                <a:spcPts val="400"/>
              </a:spcBef>
              <a:buNone/>
              <a:defRPr sz="2000" b="1"/>
            </a:lvl1pPr>
          </a:lstStyle>
          <a:p>
            <a:pPr lvl="0"/>
            <a:r>
              <a:rPr lang="en-US"/>
              <a:t>Name Here</a:t>
            </a:r>
          </a:p>
        </p:txBody>
      </p:sp>
      <p:sp>
        <p:nvSpPr>
          <p:cNvPr id="55" name="Text Placeholder 29">
            <a:extLst>
              <a:ext uri="{FF2B5EF4-FFF2-40B4-BE49-F238E27FC236}">
                <a16:creationId xmlns:a16="http://schemas.microsoft.com/office/drawing/2014/main" id="{981E529F-432D-4056-9CEB-44B9D011AF4D}"/>
              </a:ext>
            </a:extLst>
          </p:cNvPr>
          <p:cNvSpPr>
            <a:spLocks noGrp="1"/>
          </p:cNvSpPr>
          <p:nvPr>
            <p:ph type="body" sz="quarter" idx="28" hasCustomPrompt="1"/>
          </p:nvPr>
        </p:nvSpPr>
        <p:spPr>
          <a:xfrm>
            <a:off x="9201820" y="4181782"/>
            <a:ext cx="1880652" cy="365125"/>
          </a:xfrm>
        </p:spPr>
        <p:txBody>
          <a:bodyPr anchor="b">
            <a:noAutofit/>
          </a:bodyPr>
          <a:lstStyle>
            <a:lvl1pPr marL="0" indent="0" algn="ctr">
              <a:spcBef>
                <a:spcPts val="400"/>
              </a:spcBef>
              <a:buNone/>
              <a:defRPr sz="1800" b="1">
                <a:solidFill>
                  <a:schemeClr val="accent3"/>
                </a:solidFill>
              </a:defRPr>
            </a:lvl1pPr>
          </a:lstStyle>
          <a:p>
            <a:pPr lvl="0"/>
            <a:r>
              <a:rPr lang="en-US"/>
              <a:t>Sample Subtitle</a:t>
            </a:r>
          </a:p>
        </p:txBody>
      </p:sp>
      <p:sp>
        <p:nvSpPr>
          <p:cNvPr id="56" name="Text Placeholder 29">
            <a:extLst>
              <a:ext uri="{FF2B5EF4-FFF2-40B4-BE49-F238E27FC236}">
                <a16:creationId xmlns:a16="http://schemas.microsoft.com/office/drawing/2014/main" id="{0AFC607A-D627-4652-BF01-740ED83D8AA5}"/>
              </a:ext>
            </a:extLst>
          </p:cNvPr>
          <p:cNvSpPr>
            <a:spLocks noGrp="1"/>
          </p:cNvSpPr>
          <p:nvPr>
            <p:ph type="body" sz="quarter" idx="29" hasCustomPrompt="1"/>
          </p:nvPr>
        </p:nvSpPr>
        <p:spPr>
          <a:xfrm>
            <a:off x="9024599" y="4699068"/>
            <a:ext cx="2235094" cy="1475699"/>
          </a:xfrm>
        </p:spPr>
        <p:txBody>
          <a:bodyPr anchor="t">
            <a:noAutofit/>
          </a:bodyPr>
          <a:lstStyle>
            <a:lvl1pPr marL="0" indent="0" algn="ctr">
              <a:spcBef>
                <a:spcPts val="600"/>
              </a:spcBef>
              <a:buNone/>
              <a:defRPr sz="1400" b="0">
                <a:solidFill>
                  <a:schemeClr val="tx1"/>
                </a:solidFill>
              </a:defRPr>
            </a:lvl1pPr>
          </a:lstStyle>
          <a:p>
            <a:pPr lvl="0"/>
            <a:r>
              <a:rPr lang="en-US"/>
              <a:t>Sample Subtitle</a:t>
            </a:r>
          </a:p>
        </p:txBody>
      </p:sp>
    </p:spTree>
    <p:extLst>
      <p:ext uri="{BB962C8B-B14F-4D97-AF65-F5344CB8AC3E}">
        <p14:creationId xmlns:p14="http://schemas.microsoft.com/office/powerpoint/2010/main" val="197138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Tree>
    <p:extLst>
      <p:ext uri="{BB962C8B-B14F-4D97-AF65-F5344CB8AC3E}">
        <p14:creationId xmlns:p14="http://schemas.microsoft.com/office/powerpoint/2010/main" val="674392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Tree>
    <p:extLst>
      <p:ext uri="{BB962C8B-B14F-4D97-AF65-F5344CB8AC3E}">
        <p14:creationId xmlns:p14="http://schemas.microsoft.com/office/powerpoint/2010/main" val="1236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cover 1">
    <p:spTree>
      <p:nvGrpSpPr>
        <p:cNvPr id="1" name=""/>
        <p:cNvGrpSpPr/>
        <p:nvPr/>
      </p:nvGrpSpPr>
      <p:grpSpPr>
        <a:xfrm>
          <a:off x="0" y="0"/>
          <a:ext cx="0" cy="0"/>
          <a:chOff x="0" y="0"/>
          <a:chExt cx="0" cy="0"/>
        </a:xfrm>
      </p:grpSpPr>
      <p:pic>
        <p:nvPicPr>
          <p:cNvPr id="34" name="Picture 33" descr="A group of people walking in front of a building&#10;&#10;Description automatically generated">
            <a:extLst>
              <a:ext uri="{FF2B5EF4-FFF2-40B4-BE49-F238E27FC236}">
                <a16:creationId xmlns:a16="http://schemas.microsoft.com/office/drawing/2014/main" id="{31366099-108E-403F-8C8E-285386BAE9DA}"/>
              </a:ext>
            </a:extLst>
          </p:cNvPr>
          <p:cNvPicPr>
            <a:picLocks noChangeAspect="1"/>
          </p:cNvPicPr>
          <p:nvPr/>
        </p:nvPicPr>
        <p:blipFill rotWithShape="1">
          <a:blip r:embed="rId2"/>
          <a:srcRect l="-100" r="21914"/>
          <a:stretch/>
        </p:blipFill>
        <p:spPr>
          <a:xfrm>
            <a:off x="2659395" y="1032"/>
            <a:ext cx="9532606" cy="6855935"/>
          </a:xfrm>
          <a:prstGeom prst="rect">
            <a:avLst/>
          </a:prstGeom>
        </p:spPr>
      </p:pic>
      <p:sp>
        <p:nvSpPr>
          <p:cNvPr id="35" name="Rectangle 34">
            <a:extLst>
              <a:ext uri="{FF2B5EF4-FFF2-40B4-BE49-F238E27FC236}">
                <a16:creationId xmlns:a16="http://schemas.microsoft.com/office/drawing/2014/main" id="{6D230B68-64D6-4AFC-BBE3-5205606DE449}"/>
              </a:ext>
            </a:extLst>
          </p:cNvPr>
          <p:cNvSpPr/>
          <p:nvPr userDrawn="1"/>
        </p:nvSpPr>
        <p:spPr>
          <a:xfrm>
            <a:off x="0" y="0"/>
            <a:ext cx="12192000" cy="6858000"/>
          </a:xfrm>
          <a:prstGeom prst="rect">
            <a:avLst/>
          </a:prstGeom>
          <a:gradFill>
            <a:gsLst>
              <a:gs pos="30000">
                <a:schemeClr val="accent6">
                  <a:alpha val="5000"/>
                </a:schemeClr>
              </a:gs>
              <a:gs pos="100000">
                <a:schemeClr val="accent6">
                  <a:alpha val="5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6B2C43-36D9-4E64-A6E0-46DCD45AEBC0}"/>
              </a:ext>
            </a:extLst>
          </p:cNvPr>
          <p:cNvSpPr>
            <a:spLocks noGrp="1"/>
          </p:cNvSpPr>
          <p:nvPr userDrawn="1">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userDrawn="1">
            <p:ph type="sldNum" sz="quarter" idx="12"/>
          </p:nvPr>
        </p:nvSpPr>
        <p:spPr/>
        <p:txBody>
          <a:bodyPr/>
          <a:lstStyle/>
          <a:p>
            <a:fld id="{65BF3701-1924-4C15-9132-07AD9E28B3C8}" type="slidenum">
              <a:rPr lang="en-US" smtClean="0"/>
              <a:t>‹#›</a:t>
            </a:fld>
            <a:endParaRPr lang="en-US"/>
          </a:p>
        </p:txBody>
      </p:sp>
      <p:sp>
        <p:nvSpPr>
          <p:cNvPr id="10" name="Rectangle 9">
            <a:extLst>
              <a:ext uri="{FF2B5EF4-FFF2-40B4-BE49-F238E27FC236}">
                <a16:creationId xmlns:a16="http://schemas.microsoft.com/office/drawing/2014/main" id="{6950269C-9706-444C-85E0-071B39F4ACD4}"/>
              </a:ext>
            </a:extLst>
          </p:cNvPr>
          <p:cNvSpPr/>
          <p:nvPr userDrawn="1"/>
        </p:nvSpPr>
        <p:spPr>
          <a:xfrm>
            <a:off x="-1" y="0"/>
            <a:ext cx="51108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6A06ADAA-7F7B-4066-B67C-8C9EE8030535}"/>
              </a:ext>
            </a:extLst>
          </p:cNvPr>
          <p:cNvGrpSpPr/>
          <p:nvPr userDrawn="1"/>
        </p:nvGrpSpPr>
        <p:grpSpPr>
          <a:xfrm>
            <a:off x="794600" y="3416377"/>
            <a:ext cx="2021051" cy="369332"/>
            <a:chOff x="7352615" y="3595281"/>
            <a:chExt cx="2021051" cy="369332"/>
          </a:xfrm>
        </p:grpSpPr>
        <p:sp>
          <p:nvSpPr>
            <p:cNvPr id="58" name="TextBox 57">
              <a:extLst>
                <a:ext uri="{FF2B5EF4-FFF2-40B4-BE49-F238E27FC236}">
                  <a16:creationId xmlns:a16="http://schemas.microsoft.com/office/drawing/2014/main" id="{937F3DA4-84E8-4753-B153-9ED9383FF544}"/>
                </a:ext>
              </a:extLst>
            </p:cNvPr>
            <p:cNvSpPr txBox="1"/>
            <p:nvPr userDrawn="1"/>
          </p:nvSpPr>
          <p:spPr>
            <a:xfrm>
              <a:off x="7882039" y="3595281"/>
              <a:ext cx="1491627" cy="369332"/>
            </a:xfrm>
            <a:prstGeom prst="rect">
              <a:avLst/>
            </a:prstGeom>
            <a:noFill/>
          </p:spPr>
          <p:txBody>
            <a:bodyPr wrap="none" rtlCol="0">
              <a:spAutoFit/>
            </a:bodyPr>
            <a:lstStyle/>
            <a:p>
              <a:r>
                <a:rPr lang="en-US" dirty="0"/>
                <a:t>Company URL</a:t>
              </a:r>
            </a:p>
          </p:txBody>
        </p:sp>
        <p:grpSp>
          <p:nvGrpSpPr>
            <p:cNvPr id="59" name="Group 58">
              <a:extLst>
                <a:ext uri="{FF2B5EF4-FFF2-40B4-BE49-F238E27FC236}">
                  <a16:creationId xmlns:a16="http://schemas.microsoft.com/office/drawing/2014/main" id="{3958C227-2335-4AED-9BC4-15B483B276D6}"/>
                </a:ext>
              </a:extLst>
            </p:cNvPr>
            <p:cNvGrpSpPr/>
            <p:nvPr userDrawn="1"/>
          </p:nvGrpSpPr>
          <p:grpSpPr>
            <a:xfrm>
              <a:off x="7352615" y="3608221"/>
              <a:ext cx="346075" cy="343453"/>
              <a:chOff x="12798425" y="4294188"/>
              <a:chExt cx="419100" cy="415925"/>
            </a:xfrm>
            <a:solidFill>
              <a:schemeClr val="accent1"/>
            </a:solidFill>
          </p:grpSpPr>
          <p:sp>
            <p:nvSpPr>
              <p:cNvPr id="60" name="Freeform 9">
                <a:extLst>
                  <a:ext uri="{FF2B5EF4-FFF2-40B4-BE49-F238E27FC236}">
                    <a16:creationId xmlns:a16="http://schemas.microsoft.com/office/drawing/2014/main" id="{48C40373-4EE9-4F87-8D41-90D8440FE8DD}"/>
                  </a:ext>
                </a:extLst>
              </p:cNvPr>
              <p:cNvSpPr>
                <a:spLocks noEditPoints="1"/>
              </p:cNvSpPr>
              <p:nvPr/>
            </p:nvSpPr>
            <p:spPr bwMode="auto">
              <a:xfrm>
                <a:off x="12798425" y="4294188"/>
                <a:ext cx="419100" cy="415925"/>
              </a:xfrm>
              <a:custGeom>
                <a:avLst/>
                <a:gdLst>
                  <a:gd name="T0" fmla="*/ 9540 w 19077"/>
                  <a:gd name="T1" fmla="*/ 18266 h 19076"/>
                  <a:gd name="T2" fmla="*/ 810 w 19077"/>
                  <a:gd name="T3" fmla="*/ 9534 h 19076"/>
                  <a:gd name="T4" fmla="*/ 9540 w 19077"/>
                  <a:gd name="T5" fmla="*/ 810 h 19076"/>
                  <a:gd name="T6" fmla="*/ 18267 w 19077"/>
                  <a:gd name="T7" fmla="*/ 9534 h 19076"/>
                  <a:gd name="T8" fmla="*/ 9540 w 19077"/>
                  <a:gd name="T9" fmla="*/ 18266 h 19076"/>
                  <a:gd name="T10" fmla="*/ 9540 w 19077"/>
                  <a:gd name="T11" fmla="*/ 0 h 19076"/>
                  <a:gd name="T12" fmla="*/ 0 w 19077"/>
                  <a:gd name="T13" fmla="*/ 9534 h 19076"/>
                  <a:gd name="T14" fmla="*/ 9540 w 19077"/>
                  <a:gd name="T15" fmla="*/ 19076 h 19076"/>
                  <a:gd name="T16" fmla="*/ 19077 w 19077"/>
                  <a:gd name="T17" fmla="*/ 9534 h 19076"/>
                  <a:gd name="T18" fmla="*/ 9540 w 19077"/>
                  <a:gd name="T19" fmla="*/ 0 h 19076"/>
                  <a:gd name="T20" fmla="*/ 9540 w 19077"/>
                  <a:gd name="T21" fmla="*/ 0 h 19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77" h="19076">
                    <a:moveTo>
                      <a:pt x="9540" y="18266"/>
                    </a:moveTo>
                    <a:cubicBezTo>
                      <a:pt x="4726" y="18266"/>
                      <a:pt x="810" y="14354"/>
                      <a:pt x="810" y="9534"/>
                    </a:cubicBezTo>
                    <a:cubicBezTo>
                      <a:pt x="810" y="4723"/>
                      <a:pt x="4726" y="810"/>
                      <a:pt x="9540" y="810"/>
                    </a:cubicBezTo>
                    <a:cubicBezTo>
                      <a:pt x="14355" y="810"/>
                      <a:pt x="18267" y="4723"/>
                      <a:pt x="18267" y="9534"/>
                    </a:cubicBezTo>
                    <a:cubicBezTo>
                      <a:pt x="18267" y="14354"/>
                      <a:pt x="14355" y="18266"/>
                      <a:pt x="9540" y="18266"/>
                    </a:cubicBezTo>
                    <a:close/>
                    <a:moveTo>
                      <a:pt x="9540" y="0"/>
                    </a:moveTo>
                    <a:cubicBezTo>
                      <a:pt x="4280" y="0"/>
                      <a:pt x="0" y="4277"/>
                      <a:pt x="0" y="9534"/>
                    </a:cubicBezTo>
                    <a:cubicBezTo>
                      <a:pt x="0" y="14799"/>
                      <a:pt x="4280" y="19076"/>
                      <a:pt x="9540" y="19076"/>
                    </a:cubicBezTo>
                    <a:cubicBezTo>
                      <a:pt x="14800" y="19076"/>
                      <a:pt x="19077" y="14799"/>
                      <a:pt x="19077" y="9534"/>
                    </a:cubicBezTo>
                    <a:cubicBezTo>
                      <a:pt x="19077" y="4277"/>
                      <a:pt x="14800" y="0"/>
                      <a:pt x="9540" y="0"/>
                    </a:cubicBezTo>
                    <a:lnTo>
                      <a:pt x="95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
                <a:extLst>
                  <a:ext uri="{FF2B5EF4-FFF2-40B4-BE49-F238E27FC236}">
                    <a16:creationId xmlns:a16="http://schemas.microsoft.com/office/drawing/2014/main" id="{69B0F0F0-DDC5-4D5D-AFCD-E50984F07747}"/>
                  </a:ext>
                </a:extLst>
              </p:cNvPr>
              <p:cNvSpPr>
                <a:spLocks/>
              </p:cNvSpPr>
              <p:nvPr/>
            </p:nvSpPr>
            <p:spPr bwMode="auto">
              <a:xfrm>
                <a:off x="12850813" y="4373563"/>
                <a:ext cx="330200" cy="250825"/>
              </a:xfrm>
              <a:custGeom>
                <a:avLst/>
                <a:gdLst>
                  <a:gd name="T0" fmla="*/ 14531 w 15001"/>
                  <a:gd name="T1" fmla="*/ 2535 h 11485"/>
                  <a:gd name="T2" fmla="*/ 14150 w 15001"/>
                  <a:gd name="T3" fmla="*/ 2964 h 11485"/>
                  <a:gd name="T4" fmla="*/ 13081 w 15001"/>
                  <a:gd name="T5" fmla="*/ 4098 h 11485"/>
                  <a:gd name="T6" fmla="*/ 12571 w 15001"/>
                  <a:gd name="T7" fmla="*/ 6318 h 11485"/>
                  <a:gd name="T8" fmla="*/ 10432 w 15001"/>
                  <a:gd name="T9" fmla="*/ 10627 h 11485"/>
                  <a:gd name="T10" fmla="*/ 10238 w 15001"/>
                  <a:gd name="T11" fmla="*/ 9460 h 11485"/>
                  <a:gd name="T12" fmla="*/ 8129 w 15001"/>
                  <a:gd name="T13" fmla="*/ 4673 h 11485"/>
                  <a:gd name="T14" fmla="*/ 6257 w 15001"/>
                  <a:gd name="T15" fmla="*/ 4058 h 11485"/>
                  <a:gd name="T16" fmla="*/ 6118 w 15001"/>
                  <a:gd name="T17" fmla="*/ 3839 h 11485"/>
                  <a:gd name="T18" fmla="*/ 6602 w 15001"/>
                  <a:gd name="T19" fmla="*/ 2924 h 11485"/>
                  <a:gd name="T20" fmla="*/ 7048 w 15001"/>
                  <a:gd name="T21" fmla="*/ 2859 h 11485"/>
                  <a:gd name="T22" fmla="*/ 7606 w 15001"/>
                  <a:gd name="T23" fmla="*/ 2721 h 11485"/>
                  <a:gd name="T24" fmla="*/ 7763 w 15001"/>
                  <a:gd name="T25" fmla="*/ 1522 h 11485"/>
                  <a:gd name="T26" fmla="*/ 7243 w 15001"/>
                  <a:gd name="T27" fmla="*/ 380 h 11485"/>
                  <a:gd name="T28" fmla="*/ 5701 w 15001"/>
                  <a:gd name="T29" fmla="*/ 129 h 11485"/>
                  <a:gd name="T30" fmla="*/ 5363 w 15001"/>
                  <a:gd name="T31" fmla="*/ 161 h 11485"/>
                  <a:gd name="T32" fmla="*/ 4004 w 15001"/>
                  <a:gd name="T33" fmla="*/ 2308 h 11485"/>
                  <a:gd name="T34" fmla="*/ 3943 w 15001"/>
                  <a:gd name="T35" fmla="*/ 2600 h 11485"/>
                  <a:gd name="T36" fmla="*/ 3935 w 15001"/>
                  <a:gd name="T37" fmla="*/ 2632 h 11485"/>
                  <a:gd name="T38" fmla="*/ 3867 w 15001"/>
                  <a:gd name="T39" fmla="*/ 2535 h 11485"/>
                  <a:gd name="T40" fmla="*/ 3684 w 15001"/>
                  <a:gd name="T41" fmla="*/ 891 h 11485"/>
                  <a:gd name="T42" fmla="*/ 3371 w 15001"/>
                  <a:gd name="T43" fmla="*/ 526 h 11485"/>
                  <a:gd name="T44" fmla="*/ 2927 w 15001"/>
                  <a:gd name="T45" fmla="*/ 712 h 11485"/>
                  <a:gd name="T46" fmla="*/ 2285 w 15001"/>
                  <a:gd name="T47" fmla="*/ 1838 h 11485"/>
                  <a:gd name="T48" fmla="*/ 2251 w 15001"/>
                  <a:gd name="T49" fmla="*/ 1919 h 11485"/>
                  <a:gd name="T50" fmla="*/ 1313 w 15001"/>
                  <a:gd name="T51" fmla="*/ 2494 h 11485"/>
                  <a:gd name="T52" fmla="*/ 1139 w 15001"/>
                  <a:gd name="T53" fmla="*/ 2543 h 11485"/>
                  <a:gd name="T54" fmla="*/ 1562 w 15001"/>
                  <a:gd name="T55" fmla="*/ 761 h 11485"/>
                  <a:gd name="T56" fmla="*/ 1352 w 15001"/>
                  <a:gd name="T57" fmla="*/ 226 h 11485"/>
                  <a:gd name="T58" fmla="*/ 820 w 15001"/>
                  <a:gd name="T59" fmla="*/ 437 h 11485"/>
                  <a:gd name="T60" fmla="*/ 550 w 15001"/>
                  <a:gd name="T61" fmla="*/ 3110 h 11485"/>
                  <a:gd name="T62" fmla="*/ 1583 w 15001"/>
                  <a:gd name="T63" fmla="*/ 3256 h 11485"/>
                  <a:gd name="T64" fmla="*/ 2993 w 15001"/>
                  <a:gd name="T65" fmla="*/ 2251 h 11485"/>
                  <a:gd name="T66" fmla="*/ 3153 w 15001"/>
                  <a:gd name="T67" fmla="*/ 2915 h 11485"/>
                  <a:gd name="T68" fmla="*/ 4106 w 15001"/>
                  <a:gd name="T69" fmla="*/ 3547 h 11485"/>
                  <a:gd name="T70" fmla="*/ 4736 w 15001"/>
                  <a:gd name="T71" fmla="*/ 2770 h 11485"/>
                  <a:gd name="T72" fmla="*/ 4797 w 15001"/>
                  <a:gd name="T73" fmla="*/ 2478 h 11485"/>
                  <a:gd name="T74" fmla="*/ 5363 w 15001"/>
                  <a:gd name="T75" fmla="*/ 972 h 11485"/>
                  <a:gd name="T76" fmla="*/ 5798 w 15001"/>
                  <a:gd name="T77" fmla="*/ 931 h 11485"/>
                  <a:gd name="T78" fmla="*/ 6732 w 15001"/>
                  <a:gd name="T79" fmla="*/ 1012 h 11485"/>
                  <a:gd name="T80" fmla="*/ 6956 w 15001"/>
                  <a:gd name="T81" fmla="*/ 1595 h 11485"/>
                  <a:gd name="T82" fmla="*/ 6985 w 15001"/>
                  <a:gd name="T83" fmla="*/ 2041 h 11485"/>
                  <a:gd name="T84" fmla="*/ 6252 w 15001"/>
                  <a:gd name="T85" fmla="*/ 2195 h 11485"/>
                  <a:gd name="T86" fmla="*/ 5313 w 15001"/>
                  <a:gd name="T87" fmla="*/ 3936 h 11485"/>
                  <a:gd name="T88" fmla="*/ 6084 w 15001"/>
                  <a:gd name="T89" fmla="*/ 4843 h 11485"/>
                  <a:gd name="T90" fmla="*/ 7841 w 15001"/>
                  <a:gd name="T91" fmla="*/ 5435 h 11485"/>
                  <a:gd name="T92" fmla="*/ 9428 w 15001"/>
                  <a:gd name="T93" fmla="*/ 9468 h 11485"/>
                  <a:gd name="T94" fmla="*/ 10081 w 15001"/>
                  <a:gd name="T95" fmla="*/ 11404 h 11485"/>
                  <a:gd name="T96" fmla="*/ 10392 w 15001"/>
                  <a:gd name="T97" fmla="*/ 11485 h 11485"/>
                  <a:gd name="T98" fmla="*/ 10829 w 15001"/>
                  <a:gd name="T99" fmla="*/ 11348 h 11485"/>
                  <a:gd name="T100" fmla="*/ 13332 w 15001"/>
                  <a:gd name="T101" fmla="*/ 6050 h 11485"/>
                  <a:gd name="T102" fmla="*/ 13462 w 15001"/>
                  <a:gd name="T103" fmla="*/ 4811 h 11485"/>
                  <a:gd name="T104" fmla="*/ 14960 w 15001"/>
                  <a:gd name="T105" fmla="*/ 2915 h 11485"/>
                  <a:gd name="T106" fmla="*/ 14531 w 15001"/>
                  <a:gd name="T107" fmla="*/ 2535 h 11485"/>
                  <a:gd name="T108" fmla="*/ 14531 w 15001"/>
                  <a:gd name="T109" fmla="*/ 2535 h 1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01" h="11485">
                    <a:moveTo>
                      <a:pt x="14531" y="2535"/>
                    </a:moveTo>
                    <a:cubicBezTo>
                      <a:pt x="14312" y="2551"/>
                      <a:pt x="14142" y="2737"/>
                      <a:pt x="14150" y="2964"/>
                    </a:cubicBezTo>
                    <a:cubicBezTo>
                      <a:pt x="14175" y="3312"/>
                      <a:pt x="13786" y="3709"/>
                      <a:pt x="13081" y="4098"/>
                    </a:cubicBezTo>
                    <a:cubicBezTo>
                      <a:pt x="11996" y="4681"/>
                      <a:pt x="12158" y="5159"/>
                      <a:pt x="12571" y="6318"/>
                    </a:cubicBezTo>
                    <a:cubicBezTo>
                      <a:pt x="12879" y="7192"/>
                      <a:pt x="11178" y="10035"/>
                      <a:pt x="10432" y="10627"/>
                    </a:cubicBezTo>
                    <a:cubicBezTo>
                      <a:pt x="10333" y="10424"/>
                      <a:pt x="10245" y="9914"/>
                      <a:pt x="10238" y="9460"/>
                    </a:cubicBezTo>
                    <a:cubicBezTo>
                      <a:pt x="10238" y="7873"/>
                      <a:pt x="10238" y="5475"/>
                      <a:pt x="8129" y="4673"/>
                    </a:cubicBezTo>
                    <a:cubicBezTo>
                      <a:pt x="7538" y="4446"/>
                      <a:pt x="6732" y="4163"/>
                      <a:pt x="6257" y="4058"/>
                    </a:cubicBezTo>
                    <a:cubicBezTo>
                      <a:pt x="6224" y="4050"/>
                      <a:pt x="6140" y="4033"/>
                      <a:pt x="6118" y="3839"/>
                    </a:cubicBezTo>
                    <a:cubicBezTo>
                      <a:pt x="6081" y="3523"/>
                      <a:pt x="6267" y="3077"/>
                      <a:pt x="6602" y="2924"/>
                    </a:cubicBezTo>
                    <a:cubicBezTo>
                      <a:pt x="6790" y="2835"/>
                      <a:pt x="6915" y="2843"/>
                      <a:pt x="7048" y="2859"/>
                    </a:cubicBezTo>
                    <a:cubicBezTo>
                      <a:pt x="7188" y="2883"/>
                      <a:pt x="7418" y="2908"/>
                      <a:pt x="7606" y="2721"/>
                    </a:cubicBezTo>
                    <a:cubicBezTo>
                      <a:pt x="7823" y="2511"/>
                      <a:pt x="7821" y="2195"/>
                      <a:pt x="7763" y="1522"/>
                    </a:cubicBezTo>
                    <a:cubicBezTo>
                      <a:pt x="7717" y="1012"/>
                      <a:pt x="7542" y="623"/>
                      <a:pt x="7243" y="380"/>
                    </a:cubicBezTo>
                    <a:cubicBezTo>
                      <a:pt x="6775" y="0"/>
                      <a:pt x="6155" y="72"/>
                      <a:pt x="5701" y="129"/>
                    </a:cubicBezTo>
                    <a:cubicBezTo>
                      <a:pt x="5576" y="145"/>
                      <a:pt x="5461" y="161"/>
                      <a:pt x="5363" y="161"/>
                    </a:cubicBezTo>
                    <a:cubicBezTo>
                      <a:pt x="4463" y="161"/>
                      <a:pt x="4319" y="834"/>
                      <a:pt x="4004" y="2308"/>
                    </a:cubicBezTo>
                    <a:lnTo>
                      <a:pt x="3943" y="2600"/>
                    </a:lnTo>
                    <a:cubicBezTo>
                      <a:pt x="3940" y="2608"/>
                      <a:pt x="3938" y="2624"/>
                      <a:pt x="3935" y="2632"/>
                    </a:cubicBezTo>
                    <a:cubicBezTo>
                      <a:pt x="3909" y="2600"/>
                      <a:pt x="3884" y="2567"/>
                      <a:pt x="3867" y="2535"/>
                    </a:cubicBezTo>
                    <a:cubicBezTo>
                      <a:pt x="3807" y="2381"/>
                      <a:pt x="3725" y="1563"/>
                      <a:pt x="3684" y="891"/>
                    </a:cubicBezTo>
                    <a:cubicBezTo>
                      <a:pt x="3672" y="712"/>
                      <a:pt x="3546" y="566"/>
                      <a:pt x="3371" y="526"/>
                    </a:cubicBezTo>
                    <a:cubicBezTo>
                      <a:pt x="3193" y="478"/>
                      <a:pt x="3016" y="558"/>
                      <a:pt x="2927" y="712"/>
                    </a:cubicBezTo>
                    <a:lnTo>
                      <a:pt x="2285" y="1838"/>
                    </a:lnTo>
                    <a:cubicBezTo>
                      <a:pt x="2264" y="1879"/>
                      <a:pt x="2260" y="1879"/>
                      <a:pt x="2251" y="1919"/>
                    </a:cubicBezTo>
                    <a:cubicBezTo>
                      <a:pt x="2250" y="1919"/>
                      <a:pt x="2115" y="2211"/>
                      <a:pt x="1313" y="2494"/>
                    </a:cubicBezTo>
                    <a:cubicBezTo>
                      <a:pt x="1211" y="2535"/>
                      <a:pt x="1153" y="2535"/>
                      <a:pt x="1139" y="2543"/>
                    </a:cubicBezTo>
                    <a:cubicBezTo>
                      <a:pt x="1049" y="2332"/>
                      <a:pt x="1248" y="1482"/>
                      <a:pt x="1562" y="761"/>
                    </a:cubicBezTo>
                    <a:cubicBezTo>
                      <a:pt x="1651" y="550"/>
                      <a:pt x="1558" y="316"/>
                      <a:pt x="1352" y="226"/>
                    </a:cubicBezTo>
                    <a:cubicBezTo>
                      <a:pt x="1149" y="137"/>
                      <a:pt x="909" y="226"/>
                      <a:pt x="820" y="437"/>
                    </a:cubicBezTo>
                    <a:cubicBezTo>
                      <a:pt x="555" y="1044"/>
                      <a:pt x="0" y="2519"/>
                      <a:pt x="550" y="3110"/>
                    </a:cubicBezTo>
                    <a:cubicBezTo>
                      <a:pt x="715" y="3288"/>
                      <a:pt x="1027" y="3450"/>
                      <a:pt x="1583" y="3256"/>
                    </a:cubicBezTo>
                    <a:cubicBezTo>
                      <a:pt x="2575" y="2908"/>
                      <a:pt x="2891" y="2478"/>
                      <a:pt x="2993" y="2251"/>
                    </a:cubicBezTo>
                    <a:cubicBezTo>
                      <a:pt x="3040" y="2592"/>
                      <a:pt x="3093" y="2810"/>
                      <a:pt x="3153" y="2915"/>
                    </a:cubicBezTo>
                    <a:cubicBezTo>
                      <a:pt x="3220" y="3037"/>
                      <a:pt x="3594" y="3628"/>
                      <a:pt x="4106" y="3547"/>
                    </a:cubicBezTo>
                    <a:cubicBezTo>
                      <a:pt x="4423" y="3499"/>
                      <a:pt x="4635" y="3240"/>
                      <a:pt x="4736" y="2770"/>
                    </a:cubicBezTo>
                    <a:lnTo>
                      <a:pt x="4797" y="2478"/>
                    </a:lnTo>
                    <a:cubicBezTo>
                      <a:pt x="5095" y="1085"/>
                      <a:pt x="5155" y="972"/>
                      <a:pt x="5363" y="972"/>
                    </a:cubicBezTo>
                    <a:cubicBezTo>
                      <a:pt x="5488" y="972"/>
                      <a:pt x="5637" y="955"/>
                      <a:pt x="5798" y="931"/>
                    </a:cubicBezTo>
                    <a:cubicBezTo>
                      <a:pt x="6143" y="891"/>
                      <a:pt x="6532" y="850"/>
                      <a:pt x="6732" y="1012"/>
                    </a:cubicBezTo>
                    <a:cubicBezTo>
                      <a:pt x="6855" y="1109"/>
                      <a:pt x="6931" y="1304"/>
                      <a:pt x="6956" y="1595"/>
                    </a:cubicBezTo>
                    <a:cubicBezTo>
                      <a:pt x="6974" y="1806"/>
                      <a:pt x="6982" y="1944"/>
                      <a:pt x="6985" y="2041"/>
                    </a:cubicBezTo>
                    <a:cubicBezTo>
                      <a:pt x="6804" y="2033"/>
                      <a:pt x="6551" y="2049"/>
                      <a:pt x="6252" y="2195"/>
                    </a:cubicBezTo>
                    <a:cubicBezTo>
                      <a:pt x="5549" y="2527"/>
                      <a:pt x="5244" y="3345"/>
                      <a:pt x="5313" y="3936"/>
                    </a:cubicBezTo>
                    <a:cubicBezTo>
                      <a:pt x="5370" y="4414"/>
                      <a:pt x="5658" y="4754"/>
                      <a:pt x="6084" y="4843"/>
                    </a:cubicBezTo>
                    <a:cubicBezTo>
                      <a:pt x="6417" y="4916"/>
                      <a:pt x="7041" y="5127"/>
                      <a:pt x="7841" y="5435"/>
                    </a:cubicBezTo>
                    <a:cubicBezTo>
                      <a:pt x="9308" y="5994"/>
                      <a:pt x="9428" y="7589"/>
                      <a:pt x="9428" y="9468"/>
                    </a:cubicBezTo>
                    <a:cubicBezTo>
                      <a:pt x="9435" y="9954"/>
                      <a:pt x="9515" y="11105"/>
                      <a:pt x="10081" y="11404"/>
                    </a:cubicBezTo>
                    <a:cubicBezTo>
                      <a:pt x="10151" y="11445"/>
                      <a:pt x="10258" y="11485"/>
                      <a:pt x="10392" y="11485"/>
                    </a:cubicBezTo>
                    <a:cubicBezTo>
                      <a:pt x="10513" y="11485"/>
                      <a:pt x="10667" y="11453"/>
                      <a:pt x="10829" y="11348"/>
                    </a:cubicBezTo>
                    <a:cubicBezTo>
                      <a:pt x="11575" y="10854"/>
                      <a:pt x="13843" y="7516"/>
                      <a:pt x="13332" y="6050"/>
                    </a:cubicBezTo>
                    <a:cubicBezTo>
                      <a:pt x="12984" y="5070"/>
                      <a:pt x="12984" y="5070"/>
                      <a:pt x="13462" y="4811"/>
                    </a:cubicBezTo>
                    <a:cubicBezTo>
                      <a:pt x="14499" y="4252"/>
                      <a:pt x="15001" y="3612"/>
                      <a:pt x="14960" y="2915"/>
                    </a:cubicBezTo>
                    <a:cubicBezTo>
                      <a:pt x="14952" y="2697"/>
                      <a:pt x="14774" y="2527"/>
                      <a:pt x="14531" y="2535"/>
                    </a:cubicBezTo>
                    <a:lnTo>
                      <a:pt x="14531" y="25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
                <a:extLst>
                  <a:ext uri="{FF2B5EF4-FFF2-40B4-BE49-F238E27FC236}">
                    <a16:creationId xmlns:a16="http://schemas.microsoft.com/office/drawing/2014/main" id="{9AA6AC71-3F5B-4C1E-AC07-4103D062B33D}"/>
                  </a:ext>
                </a:extLst>
              </p:cNvPr>
              <p:cNvSpPr>
                <a:spLocks/>
              </p:cNvSpPr>
              <p:nvPr/>
            </p:nvSpPr>
            <p:spPr bwMode="auto">
              <a:xfrm>
                <a:off x="12834938" y="4495801"/>
                <a:ext cx="101600" cy="133350"/>
              </a:xfrm>
              <a:custGeom>
                <a:avLst/>
                <a:gdLst>
                  <a:gd name="T0" fmla="*/ 3389 w 4640"/>
                  <a:gd name="T1" fmla="*/ 1409 h 6147"/>
                  <a:gd name="T2" fmla="*/ 2637 w 4640"/>
                  <a:gd name="T3" fmla="*/ 1061 h 6147"/>
                  <a:gd name="T4" fmla="*/ 1909 w 4640"/>
                  <a:gd name="T5" fmla="*/ 502 h 6147"/>
                  <a:gd name="T6" fmla="*/ 1413 w 4640"/>
                  <a:gd name="T7" fmla="*/ 170 h 6147"/>
                  <a:gd name="T8" fmla="*/ 837 w 4640"/>
                  <a:gd name="T9" fmla="*/ 81 h 6147"/>
                  <a:gd name="T10" fmla="*/ 19 w 4640"/>
                  <a:gd name="T11" fmla="*/ 2592 h 6147"/>
                  <a:gd name="T12" fmla="*/ 387 w 4640"/>
                  <a:gd name="T13" fmla="*/ 3029 h 6147"/>
                  <a:gd name="T14" fmla="*/ 826 w 4640"/>
                  <a:gd name="T15" fmla="*/ 2664 h 6147"/>
                  <a:gd name="T16" fmla="*/ 1131 w 4640"/>
                  <a:gd name="T17" fmla="*/ 972 h 6147"/>
                  <a:gd name="T18" fmla="*/ 1494 w 4640"/>
                  <a:gd name="T19" fmla="*/ 1198 h 6147"/>
                  <a:gd name="T20" fmla="*/ 2065 w 4640"/>
                  <a:gd name="T21" fmla="*/ 1628 h 6147"/>
                  <a:gd name="T22" fmla="*/ 3100 w 4640"/>
                  <a:gd name="T23" fmla="*/ 2162 h 6147"/>
                  <a:gd name="T24" fmla="*/ 3707 w 4640"/>
                  <a:gd name="T25" fmla="*/ 2421 h 6147"/>
                  <a:gd name="T26" fmla="*/ 3611 w 4640"/>
                  <a:gd name="T27" fmla="*/ 2502 h 6147"/>
                  <a:gd name="T28" fmla="*/ 1936 w 4640"/>
                  <a:gd name="T29" fmla="*/ 5613 h 6147"/>
                  <a:gd name="T30" fmla="*/ 2189 w 4640"/>
                  <a:gd name="T31" fmla="*/ 6131 h 6147"/>
                  <a:gd name="T32" fmla="*/ 2319 w 4640"/>
                  <a:gd name="T33" fmla="*/ 6147 h 6147"/>
                  <a:gd name="T34" fmla="*/ 2703 w 4640"/>
                  <a:gd name="T35" fmla="*/ 5880 h 6147"/>
                  <a:gd name="T36" fmla="*/ 4136 w 4640"/>
                  <a:gd name="T37" fmla="*/ 3126 h 6147"/>
                  <a:gd name="T38" fmla="*/ 4357 w 4640"/>
                  <a:gd name="T39" fmla="*/ 2932 h 6147"/>
                  <a:gd name="T40" fmla="*/ 4610 w 4640"/>
                  <a:gd name="T41" fmla="*/ 2292 h 6147"/>
                  <a:gd name="T42" fmla="*/ 3389 w 4640"/>
                  <a:gd name="T43" fmla="*/ 1409 h 6147"/>
                  <a:gd name="T44" fmla="*/ 3389 w 4640"/>
                  <a:gd name="T45" fmla="*/ 1409 h 6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40" h="6147">
                    <a:moveTo>
                      <a:pt x="3389" y="1409"/>
                    </a:moveTo>
                    <a:cubicBezTo>
                      <a:pt x="3115" y="1304"/>
                      <a:pt x="2741" y="1166"/>
                      <a:pt x="2637" y="1061"/>
                    </a:cubicBezTo>
                    <a:cubicBezTo>
                      <a:pt x="2343" y="769"/>
                      <a:pt x="2123" y="632"/>
                      <a:pt x="1909" y="502"/>
                    </a:cubicBezTo>
                    <a:cubicBezTo>
                      <a:pt x="1768" y="421"/>
                      <a:pt x="1614" y="332"/>
                      <a:pt x="1413" y="170"/>
                    </a:cubicBezTo>
                    <a:cubicBezTo>
                      <a:pt x="1239" y="32"/>
                      <a:pt x="1032" y="0"/>
                      <a:pt x="837" y="81"/>
                    </a:cubicBezTo>
                    <a:cubicBezTo>
                      <a:pt x="684" y="145"/>
                      <a:pt x="217" y="348"/>
                      <a:pt x="19" y="2592"/>
                    </a:cubicBezTo>
                    <a:cubicBezTo>
                      <a:pt x="0" y="2818"/>
                      <a:pt x="164" y="3013"/>
                      <a:pt x="387" y="3029"/>
                    </a:cubicBezTo>
                    <a:cubicBezTo>
                      <a:pt x="603" y="3053"/>
                      <a:pt x="808" y="2891"/>
                      <a:pt x="826" y="2664"/>
                    </a:cubicBezTo>
                    <a:cubicBezTo>
                      <a:pt x="886" y="1992"/>
                      <a:pt x="1013" y="1304"/>
                      <a:pt x="1131" y="972"/>
                    </a:cubicBezTo>
                    <a:cubicBezTo>
                      <a:pt x="1266" y="1061"/>
                      <a:pt x="1383" y="1134"/>
                      <a:pt x="1494" y="1198"/>
                    </a:cubicBezTo>
                    <a:cubicBezTo>
                      <a:pt x="1688" y="1320"/>
                      <a:pt x="1841" y="1409"/>
                      <a:pt x="2065" y="1628"/>
                    </a:cubicBezTo>
                    <a:cubicBezTo>
                      <a:pt x="2291" y="1854"/>
                      <a:pt x="2684" y="2008"/>
                      <a:pt x="3100" y="2162"/>
                    </a:cubicBezTo>
                    <a:cubicBezTo>
                      <a:pt x="3278" y="2235"/>
                      <a:pt x="3543" y="2332"/>
                      <a:pt x="3707" y="2421"/>
                    </a:cubicBezTo>
                    <a:lnTo>
                      <a:pt x="3611" y="2502"/>
                    </a:lnTo>
                    <a:cubicBezTo>
                      <a:pt x="3026" y="3005"/>
                      <a:pt x="2711" y="3345"/>
                      <a:pt x="1936" y="5613"/>
                    </a:cubicBezTo>
                    <a:cubicBezTo>
                      <a:pt x="1864" y="5823"/>
                      <a:pt x="1976" y="6058"/>
                      <a:pt x="2189" y="6131"/>
                    </a:cubicBezTo>
                    <a:cubicBezTo>
                      <a:pt x="2232" y="6147"/>
                      <a:pt x="2275" y="6147"/>
                      <a:pt x="2319" y="6147"/>
                    </a:cubicBezTo>
                    <a:cubicBezTo>
                      <a:pt x="2488" y="6147"/>
                      <a:pt x="2646" y="6042"/>
                      <a:pt x="2703" y="5880"/>
                    </a:cubicBezTo>
                    <a:cubicBezTo>
                      <a:pt x="3440" y="3709"/>
                      <a:pt x="3687" y="3507"/>
                      <a:pt x="4136" y="3126"/>
                    </a:cubicBezTo>
                    <a:cubicBezTo>
                      <a:pt x="4205" y="3061"/>
                      <a:pt x="4278" y="3005"/>
                      <a:pt x="4357" y="2932"/>
                    </a:cubicBezTo>
                    <a:cubicBezTo>
                      <a:pt x="4620" y="2697"/>
                      <a:pt x="4640" y="2454"/>
                      <a:pt x="4610" y="2292"/>
                    </a:cubicBezTo>
                    <a:cubicBezTo>
                      <a:pt x="4526" y="1846"/>
                      <a:pt x="3999" y="1644"/>
                      <a:pt x="3389" y="1409"/>
                    </a:cubicBezTo>
                    <a:lnTo>
                      <a:pt x="3389" y="1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a:extLst>
              <a:ext uri="{FF2B5EF4-FFF2-40B4-BE49-F238E27FC236}">
                <a16:creationId xmlns:a16="http://schemas.microsoft.com/office/drawing/2014/main" id="{EB7B8425-4E19-4F97-BDC5-3437423A0C4D}"/>
              </a:ext>
            </a:extLst>
          </p:cNvPr>
          <p:cNvGrpSpPr/>
          <p:nvPr userDrawn="1"/>
        </p:nvGrpSpPr>
        <p:grpSpPr>
          <a:xfrm>
            <a:off x="772075" y="4082777"/>
            <a:ext cx="1249576" cy="369332"/>
            <a:chOff x="7330090" y="4205553"/>
            <a:chExt cx="1249576" cy="369332"/>
          </a:xfrm>
        </p:grpSpPr>
        <p:sp>
          <p:nvSpPr>
            <p:cNvPr id="64" name="TextBox 63">
              <a:extLst>
                <a:ext uri="{FF2B5EF4-FFF2-40B4-BE49-F238E27FC236}">
                  <a16:creationId xmlns:a16="http://schemas.microsoft.com/office/drawing/2014/main" id="{E87A4944-123F-4981-9228-38B2270FCAFA}"/>
                </a:ext>
              </a:extLst>
            </p:cNvPr>
            <p:cNvSpPr txBox="1"/>
            <p:nvPr userDrawn="1"/>
          </p:nvSpPr>
          <p:spPr>
            <a:xfrm>
              <a:off x="7882039" y="4205553"/>
              <a:ext cx="697627" cy="369332"/>
            </a:xfrm>
            <a:prstGeom prst="rect">
              <a:avLst/>
            </a:prstGeom>
            <a:noFill/>
          </p:spPr>
          <p:txBody>
            <a:bodyPr wrap="none" rtlCol="0">
              <a:spAutoFit/>
            </a:bodyPr>
            <a:lstStyle/>
            <a:p>
              <a:r>
                <a:rPr lang="en-US" dirty="0"/>
                <a:t>Email</a:t>
              </a:r>
            </a:p>
          </p:txBody>
        </p:sp>
        <p:grpSp>
          <p:nvGrpSpPr>
            <p:cNvPr id="65" name="Group 64">
              <a:extLst>
                <a:ext uri="{FF2B5EF4-FFF2-40B4-BE49-F238E27FC236}">
                  <a16:creationId xmlns:a16="http://schemas.microsoft.com/office/drawing/2014/main" id="{D44A458A-BB6A-40E3-ABFD-FB55F5536A95}"/>
                </a:ext>
              </a:extLst>
            </p:cNvPr>
            <p:cNvGrpSpPr/>
            <p:nvPr userDrawn="1"/>
          </p:nvGrpSpPr>
          <p:grpSpPr>
            <a:xfrm>
              <a:off x="7330090" y="4262322"/>
              <a:ext cx="346075" cy="255795"/>
              <a:chOff x="12730163" y="4759325"/>
              <a:chExt cx="219075" cy="161925"/>
            </a:xfrm>
            <a:solidFill>
              <a:schemeClr val="accent1"/>
            </a:solidFill>
          </p:grpSpPr>
          <p:sp>
            <p:nvSpPr>
              <p:cNvPr id="66" name="Freeform 15">
                <a:extLst>
                  <a:ext uri="{FF2B5EF4-FFF2-40B4-BE49-F238E27FC236}">
                    <a16:creationId xmlns:a16="http://schemas.microsoft.com/office/drawing/2014/main" id="{DEB96E77-D57B-4D11-9633-BF5F80DFB928}"/>
                  </a:ext>
                </a:extLst>
              </p:cNvPr>
              <p:cNvSpPr>
                <a:spLocks/>
              </p:cNvSpPr>
              <p:nvPr/>
            </p:nvSpPr>
            <p:spPr bwMode="auto">
              <a:xfrm>
                <a:off x="12750801" y="4779963"/>
                <a:ext cx="174625" cy="77788"/>
              </a:xfrm>
              <a:custGeom>
                <a:avLst/>
                <a:gdLst>
                  <a:gd name="T0" fmla="*/ 14763 w 15485"/>
                  <a:gd name="T1" fmla="*/ 146 h 6958"/>
                  <a:gd name="T2" fmla="*/ 8342 w 15485"/>
                  <a:gd name="T3" fmla="*/ 5921 h 6958"/>
                  <a:gd name="T4" fmla="*/ 7142 w 15485"/>
                  <a:gd name="T5" fmla="*/ 5921 h 6958"/>
                  <a:gd name="T6" fmla="*/ 722 w 15485"/>
                  <a:gd name="T7" fmla="*/ 146 h 6958"/>
                  <a:gd name="T8" fmla="*/ 150 w 15485"/>
                  <a:gd name="T9" fmla="*/ 178 h 6958"/>
                  <a:gd name="T10" fmla="*/ 180 w 15485"/>
                  <a:gd name="T11" fmla="*/ 754 h 6958"/>
                  <a:gd name="T12" fmla="*/ 6601 w 15485"/>
                  <a:gd name="T13" fmla="*/ 6529 h 6958"/>
                  <a:gd name="T14" fmla="*/ 7742 w 15485"/>
                  <a:gd name="T15" fmla="*/ 6958 h 6958"/>
                  <a:gd name="T16" fmla="*/ 8883 w 15485"/>
                  <a:gd name="T17" fmla="*/ 6529 h 6958"/>
                  <a:gd name="T18" fmla="*/ 15305 w 15485"/>
                  <a:gd name="T19" fmla="*/ 754 h 6958"/>
                  <a:gd name="T20" fmla="*/ 15335 w 15485"/>
                  <a:gd name="T21" fmla="*/ 178 h 6958"/>
                  <a:gd name="T22" fmla="*/ 14763 w 15485"/>
                  <a:gd name="T23" fmla="*/ 146 h 6958"/>
                  <a:gd name="T24" fmla="*/ 14763 w 15485"/>
                  <a:gd name="T25" fmla="*/ 146 h 6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85" h="6958">
                    <a:moveTo>
                      <a:pt x="14763" y="146"/>
                    </a:moveTo>
                    <a:lnTo>
                      <a:pt x="8342" y="5921"/>
                    </a:lnTo>
                    <a:cubicBezTo>
                      <a:pt x="8011" y="6221"/>
                      <a:pt x="7473" y="6221"/>
                      <a:pt x="7142" y="5921"/>
                    </a:cubicBezTo>
                    <a:lnTo>
                      <a:pt x="722" y="146"/>
                    </a:lnTo>
                    <a:cubicBezTo>
                      <a:pt x="556" y="0"/>
                      <a:pt x="300" y="16"/>
                      <a:pt x="150" y="178"/>
                    </a:cubicBezTo>
                    <a:cubicBezTo>
                      <a:pt x="0" y="349"/>
                      <a:pt x="14" y="600"/>
                      <a:pt x="180" y="754"/>
                    </a:cubicBezTo>
                    <a:lnTo>
                      <a:pt x="6601" y="6529"/>
                    </a:lnTo>
                    <a:cubicBezTo>
                      <a:pt x="6921" y="6813"/>
                      <a:pt x="7331" y="6958"/>
                      <a:pt x="7742" y="6958"/>
                    </a:cubicBezTo>
                    <a:cubicBezTo>
                      <a:pt x="8153" y="6958"/>
                      <a:pt x="8563" y="6813"/>
                      <a:pt x="8883" y="6529"/>
                    </a:cubicBezTo>
                    <a:lnTo>
                      <a:pt x="15305" y="754"/>
                    </a:lnTo>
                    <a:cubicBezTo>
                      <a:pt x="15471" y="600"/>
                      <a:pt x="15485" y="349"/>
                      <a:pt x="15335" y="178"/>
                    </a:cubicBezTo>
                    <a:cubicBezTo>
                      <a:pt x="15185" y="8"/>
                      <a:pt x="14928" y="0"/>
                      <a:pt x="14763" y="146"/>
                    </a:cubicBezTo>
                    <a:lnTo>
                      <a:pt x="1476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6">
                <a:extLst>
                  <a:ext uri="{FF2B5EF4-FFF2-40B4-BE49-F238E27FC236}">
                    <a16:creationId xmlns:a16="http://schemas.microsoft.com/office/drawing/2014/main" id="{D5EC8EB0-62B0-406B-81CA-0CBDD9303C1A}"/>
                  </a:ext>
                </a:extLst>
              </p:cNvPr>
              <p:cNvSpPr>
                <a:spLocks/>
              </p:cNvSpPr>
              <p:nvPr/>
            </p:nvSpPr>
            <p:spPr bwMode="auto">
              <a:xfrm>
                <a:off x="12866688" y="4851400"/>
                <a:ext cx="58738" cy="49213"/>
              </a:xfrm>
              <a:custGeom>
                <a:avLst/>
                <a:gdLst>
                  <a:gd name="T0" fmla="*/ 714 w 5210"/>
                  <a:gd name="T1" fmla="*/ 146 h 4439"/>
                  <a:gd name="T2" fmla="*/ 144 w 5210"/>
                  <a:gd name="T3" fmla="*/ 195 h 4439"/>
                  <a:gd name="T4" fmla="*/ 196 w 5210"/>
                  <a:gd name="T5" fmla="*/ 770 h 4439"/>
                  <a:gd name="T6" fmla="*/ 4497 w 5210"/>
                  <a:gd name="T7" fmla="*/ 4342 h 4439"/>
                  <a:gd name="T8" fmla="*/ 4756 w 5210"/>
                  <a:gd name="T9" fmla="*/ 4439 h 4439"/>
                  <a:gd name="T10" fmla="*/ 5067 w 5210"/>
                  <a:gd name="T11" fmla="*/ 4293 h 4439"/>
                  <a:gd name="T12" fmla="*/ 5015 w 5210"/>
                  <a:gd name="T13" fmla="*/ 3718 h 4439"/>
                  <a:gd name="T14" fmla="*/ 714 w 5210"/>
                  <a:gd name="T15" fmla="*/ 146 h 4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10" h="4439">
                    <a:moveTo>
                      <a:pt x="714" y="146"/>
                    </a:moveTo>
                    <a:cubicBezTo>
                      <a:pt x="541" y="0"/>
                      <a:pt x="286" y="25"/>
                      <a:pt x="144" y="195"/>
                    </a:cubicBezTo>
                    <a:cubicBezTo>
                      <a:pt x="0" y="365"/>
                      <a:pt x="24" y="624"/>
                      <a:pt x="196" y="770"/>
                    </a:cubicBezTo>
                    <a:lnTo>
                      <a:pt x="4497" y="4342"/>
                    </a:lnTo>
                    <a:cubicBezTo>
                      <a:pt x="4573" y="4407"/>
                      <a:pt x="4664" y="4439"/>
                      <a:pt x="4756" y="4439"/>
                    </a:cubicBezTo>
                    <a:cubicBezTo>
                      <a:pt x="4872" y="4439"/>
                      <a:pt x="4987" y="4391"/>
                      <a:pt x="5067" y="4293"/>
                    </a:cubicBezTo>
                    <a:cubicBezTo>
                      <a:pt x="5210" y="4123"/>
                      <a:pt x="5187" y="3864"/>
                      <a:pt x="5015" y="3718"/>
                    </a:cubicBezTo>
                    <a:lnTo>
                      <a:pt x="71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
                <a:extLst>
                  <a:ext uri="{FF2B5EF4-FFF2-40B4-BE49-F238E27FC236}">
                    <a16:creationId xmlns:a16="http://schemas.microsoft.com/office/drawing/2014/main" id="{4CC2617B-3181-4D21-AC82-B014CC0DEBB1}"/>
                  </a:ext>
                </a:extLst>
              </p:cNvPr>
              <p:cNvSpPr>
                <a:spLocks/>
              </p:cNvSpPr>
              <p:nvPr/>
            </p:nvSpPr>
            <p:spPr bwMode="auto">
              <a:xfrm>
                <a:off x="12750801" y="4851400"/>
                <a:ext cx="58738" cy="49213"/>
              </a:xfrm>
              <a:custGeom>
                <a:avLst/>
                <a:gdLst>
                  <a:gd name="T0" fmla="*/ 4497 w 5211"/>
                  <a:gd name="T1" fmla="*/ 146 h 4439"/>
                  <a:gd name="T2" fmla="*/ 195 w 5211"/>
                  <a:gd name="T3" fmla="*/ 3718 h 4439"/>
                  <a:gd name="T4" fmla="*/ 143 w 5211"/>
                  <a:gd name="T5" fmla="*/ 4293 h 4439"/>
                  <a:gd name="T6" fmla="*/ 455 w 5211"/>
                  <a:gd name="T7" fmla="*/ 4439 h 4439"/>
                  <a:gd name="T8" fmla="*/ 713 w 5211"/>
                  <a:gd name="T9" fmla="*/ 4342 h 4439"/>
                  <a:gd name="T10" fmla="*/ 5015 w 5211"/>
                  <a:gd name="T11" fmla="*/ 770 h 4439"/>
                  <a:gd name="T12" fmla="*/ 5067 w 5211"/>
                  <a:gd name="T13" fmla="*/ 195 h 4439"/>
                  <a:gd name="T14" fmla="*/ 4497 w 5211"/>
                  <a:gd name="T15" fmla="*/ 146 h 4439"/>
                  <a:gd name="T16" fmla="*/ 4497 w 5211"/>
                  <a:gd name="T17" fmla="*/ 146 h 4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1" h="4439">
                    <a:moveTo>
                      <a:pt x="4497" y="146"/>
                    </a:moveTo>
                    <a:lnTo>
                      <a:pt x="195" y="3718"/>
                    </a:lnTo>
                    <a:cubicBezTo>
                      <a:pt x="23" y="3864"/>
                      <a:pt x="0" y="4123"/>
                      <a:pt x="143" y="4293"/>
                    </a:cubicBezTo>
                    <a:cubicBezTo>
                      <a:pt x="223" y="4391"/>
                      <a:pt x="338" y="4439"/>
                      <a:pt x="455" y="4439"/>
                    </a:cubicBezTo>
                    <a:cubicBezTo>
                      <a:pt x="546" y="4439"/>
                      <a:pt x="637" y="4407"/>
                      <a:pt x="713" y="4342"/>
                    </a:cubicBezTo>
                    <a:lnTo>
                      <a:pt x="5015" y="770"/>
                    </a:lnTo>
                    <a:cubicBezTo>
                      <a:pt x="5187" y="624"/>
                      <a:pt x="5211" y="365"/>
                      <a:pt x="5067" y="195"/>
                    </a:cubicBezTo>
                    <a:cubicBezTo>
                      <a:pt x="4925" y="25"/>
                      <a:pt x="4669" y="0"/>
                      <a:pt x="4497" y="146"/>
                    </a:cubicBezTo>
                    <a:lnTo>
                      <a:pt x="4497"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
                <a:extLst>
                  <a:ext uri="{FF2B5EF4-FFF2-40B4-BE49-F238E27FC236}">
                    <a16:creationId xmlns:a16="http://schemas.microsoft.com/office/drawing/2014/main" id="{728FEF85-1868-4E60-A4C4-132C08181A8D}"/>
                  </a:ext>
                </a:extLst>
              </p:cNvPr>
              <p:cNvSpPr>
                <a:spLocks noEditPoints="1"/>
              </p:cNvSpPr>
              <p:nvPr/>
            </p:nvSpPr>
            <p:spPr bwMode="auto">
              <a:xfrm>
                <a:off x="12730163" y="4759325"/>
                <a:ext cx="219075" cy="161925"/>
              </a:xfrm>
              <a:custGeom>
                <a:avLst/>
                <a:gdLst>
                  <a:gd name="T0" fmla="*/ 18630 w 19440"/>
                  <a:gd name="T1" fmla="*/ 12320 h 14580"/>
                  <a:gd name="T2" fmla="*/ 17131 w 19440"/>
                  <a:gd name="T3" fmla="*/ 13770 h 14580"/>
                  <a:gd name="T4" fmla="*/ 2302 w 19440"/>
                  <a:gd name="T5" fmla="*/ 13770 h 14580"/>
                  <a:gd name="T6" fmla="*/ 810 w 19440"/>
                  <a:gd name="T7" fmla="*/ 12320 h 14580"/>
                  <a:gd name="T8" fmla="*/ 810 w 19440"/>
                  <a:gd name="T9" fmla="*/ 2260 h 14580"/>
                  <a:gd name="T10" fmla="*/ 2302 w 19440"/>
                  <a:gd name="T11" fmla="*/ 810 h 14580"/>
                  <a:gd name="T12" fmla="*/ 17131 w 19440"/>
                  <a:gd name="T13" fmla="*/ 810 h 14580"/>
                  <a:gd name="T14" fmla="*/ 18630 w 19440"/>
                  <a:gd name="T15" fmla="*/ 2260 h 14580"/>
                  <a:gd name="T16" fmla="*/ 18630 w 19440"/>
                  <a:gd name="T17" fmla="*/ 12320 h 14580"/>
                  <a:gd name="T18" fmla="*/ 17131 w 19440"/>
                  <a:gd name="T19" fmla="*/ 0 h 14580"/>
                  <a:gd name="T20" fmla="*/ 2302 w 19440"/>
                  <a:gd name="T21" fmla="*/ 0 h 14580"/>
                  <a:gd name="T22" fmla="*/ 0 w 19440"/>
                  <a:gd name="T23" fmla="*/ 2260 h 14580"/>
                  <a:gd name="T24" fmla="*/ 0 w 19440"/>
                  <a:gd name="T25" fmla="*/ 12320 h 14580"/>
                  <a:gd name="T26" fmla="*/ 2302 w 19440"/>
                  <a:gd name="T27" fmla="*/ 14580 h 14580"/>
                  <a:gd name="T28" fmla="*/ 17131 w 19440"/>
                  <a:gd name="T29" fmla="*/ 14580 h 14580"/>
                  <a:gd name="T30" fmla="*/ 19440 w 19440"/>
                  <a:gd name="T31" fmla="*/ 12320 h 14580"/>
                  <a:gd name="T32" fmla="*/ 19440 w 19440"/>
                  <a:gd name="T33" fmla="*/ 2260 h 14580"/>
                  <a:gd name="T34" fmla="*/ 17131 w 19440"/>
                  <a:gd name="T35" fmla="*/ 0 h 14580"/>
                  <a:gd name="T36" fmla="*/ 17131 w 19440"/>
                  <a:gd name="T37" fmla="*/ 0 h 14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40" h="14580">
                    <a:moveTo>
                      <a:pt x="18630" y="12320"/>
                    </a:moveTo>
                    <a:cubicBezTo>
                      <a:pt x="18630" y="13130"/>
                      <a:pt x="17972" y="13770"/>
                      <a:pt x="17131" y="13770"/>
                    </a:cubicBezTo>
                    <a:lnTo>
                      <a:pt x="2302" y="13770"/>
                    </a:lnTo>
                    <a:cubicBezTo>
                      <a:pt x="1465" y="13770"/>
                      <a:pt x="810" y="13130"/>
                      <a:pt x="810" y="12320"/>
                    </a:cubicBezTo>
                    <a:lnTo>
                      <a:pt x="810" y="2260"/>
                    </a:lnTo>
                    <a:cubicBezTo>
                      <a:pt x="810" y="1441"/>
                      <a:pt x="1465" y="810"/>
                      <a:pt x="2302" y="810"/>
                    </a:cubicBezTo>
                    <a:lnTo>
                      <a:pt x="17131" y="810"/>
                    </a:lnTo>
                    <a:cubicBezTo>
                      <a:pt x="17972" y="810"/>
                      <a:pt x="18630" y="1441"/>
                      <a:pt x="18630" y="2260"/>
                    </a:cubicBezTo>
                    <a:lnTo>
                      <a:pt x="18630" y="12320"/>
                    </a:lnTo>
                    <a:close/>
                    <a:moveTo>
                      <a:pt x="17131" y="0"/>
                    </a:moveTo>
                    <a:lnTo>
                      <a:pt x="2302" y="0"/>
                    </a:lnTo>
                    <a:cubicBezTo>
                      <a:pt x="1012" y="0"/>
                      <a:pt x="0" y="988"/>
                      <a:pt x="0" y="2260"/>
                    </a:cubicBezTo>
                    <a:lnTo>
                      <a:pt x="0" y="12320"/>
                    </a:lnTo>
                    <a:cubicBezTo>
                      <a:pt x="0" y="13583"/>
                      <a:pt x="1012" y="14580"/>
                      <a:pt x="2302" y="14580"/>
                    </a:cubicBezTo>
                    <a:lnTo>
                      <a:pt x="17131" y="14580"/>
                    </a:lnTo>
                    <a:cubicBezTo>
                      <a:pt x="18405" y="14580"/>
                      <a:pt x="19440" y="13559"/>
                      <a:pt x="19440" y="12320"/>
                    </a:cubicBezTo>
                    <a:lnTo>
                      <a:pt x="19440" y="2260"/>
                    </a:lnTo>
                    <a:cubicBezTo>
                      <a:pt x="19440" y="1012"/>
                      <a:pt x="18405" y="0"/>
                      <a:pt x="17131" y="0"/>
                    </a:cubicBezTo>
                    <a:lnTo>
                      <a:pt x="17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0" name="Group 69">
            <a:extLst>
              <a:ext uri="{FF2B5EF4-FFF2-40B4-BE49-F238E27FC236}">
                <a16:creationId xmlns:a16="http://schemas.microsoft.com/office/drawing/2014/main" id="{DA085537-6122-4F0D-BBA7-825D427AF21A}"/>
              </a:ext>
            </a:extLst>
          </p:cNvPr>
          <p:cNvGrpSpPr/>
          <p:nvPr userDrawn="1"/>
        </p:nvGrpSpPr>
        <p:grpSpPr>
          <a:xfrm>
            <a:off x="785181" y="4749177"/>
            <a:ext cx="2236744" cy="369332"/>
            <a:chOff x="7343196" y="4911434"/>
            <a:chExt cx="2236744" cy="369332"/>
          </a:xfrm>
        </p:grpSpPr>
        <p:sp>
          <p:nvSpPr>
            <p:cNvPr id="71" name="TextBox 70">
              <a:extLst>
                <a:ext uri="{FF2B5EF4-FFF2-40B4-BE49-F238E27FC236}">
                  <a16:creationId xmlns:a16="http://schemas.microsoft.com/office/drawing/2014/main" id="{6522DB61-C6B8-49A5-8946-C8E73C3CC230}"/>
                </a:ext>
              </a:extLst>
            </p:cNvPr>
            <p:cNvSpPr txBox="1"/>
            <p:nvPr userDrawn="1"/>
          </p:nvSpPr>
          <p:spPr>
            <a:xfrm>
              <a:off x="7882039" y="4911434"/>
              <a:ext cx="1697901" cy="369332"/>
            </a:xfrm>
            <a:prstGeom prst="rect">
              <a:avLst/>
            </a:prstGeom>
            <a:noFill/>
          </p:spPr>
          <p:txBody>
            <a:bodyPr wrap="none" rtlCol="0">
              <a:spAutoFit/>
            </a:bodyPr>
            <a:lstStyle/>
            <a:p>
              <a:r>
                <a:rPr lang="en-US" dirty="0"/>
                <a:t>+Phone number</a:t>
              </a:r>
            </a:p>
          </p:txBody>
        </p:sp>
        <p:sp>
          <p:nvSpPr>
            <p:cNvPr id="72" name="Freeform 22">
              <a:extLst>
                <a:ext uri="{FF2B5EF4-FFF2-40B4-BE49-F238E27FC236}">
                  <a16:creationId xmlns:a16="http://schemas.microsoft.com/office/drawing/2014/main" id="{E6466DE7-8B2A-458A-8CFE-CB4AC23AF996}"/>
                </a:ext>
              </a:extLst>
            </p:cNvPr>
            <p:cNvSpPr>
              <a:spLocks noEditPoints="1"/>
            </p:cNvSpPr>
            <p:nvPr userDrawn="1"/>
          </p:nvSpPr>
          <p:spPr bwMode="auto">
            <a:xfrm>
              <a:off x="7343196" y="4931000"/>
              <a:ext cx="319088" cy="330200"/>
            </a:xfrm>
            <a:custGeom>
              <a:avLst/>
              <a:gdLst>
                <a:gd name="T0" fmla="*/ 15727 w 16817"/>
                <a:gd name="T1" fmla="*/ 14191 h 16977"/>
                <a:gd name="T2" fmla="*/ 12478 w 16817"/>
                <a:gd name="T3" fmla="*/ 16168 h 16977"/>
                <a:gd name="T4" fmla="*/ 5305 w 16817"/>
                <a:gd name="T5" fmla="*/ 11543 h 16977"/>
                <a:gd name="T6" fmla="*/ 849 w 16817"/>
                <a:gd name="T7" fmla="*/ 4317 h 16977"/>
                <a:gd name="T8" fmla="*/ 2675 w 16817"/>
                <a:gd name="T9" fmla="*/ 1263 h 16977"/>
                <a:gd name="T10" fmla="*/ 3058 w 16817"/>
                <a:gd name="T11" fmla="*/ 875 h 16977"/>
                <a:gd name="T12" fmla="*/ 6936 w 16817"/>
                <a:gd name="T13" fmla="*/ 4803 h 16977"/>
                <a:gd name="T14" fmla="*/ 5741 w 16817"/>
                <a:gd name="T15" fmla="*/ 5970 h 16977"/>
                <a:gd name="T16" fmla="*/ 5699 w 16817"/>
                <a:gd name="T17" fmla="*/ 7242 h 16977"/>
                <a:gd name="T18" fmla="*/ 10307 w 16817"/>
                <a:gd name="T19" fmla="*/ 11413 h 16977"/>
                <a:gd name="T20" fmla="*/ 10730 w 16817"/>
                <a:gd name="T21" fmla="*/ 11316 h 16977"/>
                <a:gd name="T22" fmla="*/ 12044 w 16817"/>
                <a:gd name="T23" fmla="*/ 10052 h 16977"/>
                <a:gd name="T24" fmla="*/ 15934 w 16817"/>
                <a:gd name="T25" fmla="*/ 13964 h 16977"/>
                <a:gd name="T26" fmla="*/ 15727 w 16817"/>
                <a:gd name="T27" fmla="*/ 14191 h 16977"/>
                <a:gd name="T28" fmla="*/ 12620 w 16817"/>
                <a:gd name="T29" fmla="*/ 9485 h 16977"/>
                <a:gd name="T30" fmla="*/ 11492 w 16817"/>
                <a:gd name="T31" fmla="*/ 9485 h 16977"/>
                <a:gd name="T32" fmla="*/ 10306 w 16817"/>
                <a:gd name="T33" fmla="*/ 10603 h 16977"/>
                <a:gd name="T34" fmla="*/ 6997 w 16817"/>
                <a:gd name="T35" fmla="*/ 7833 h 16977"/>
                <a:gd name="T36" fmla="*/ 6317 w 16817"/>
                <a:gd name="T37" fmla="*/ 6545 h 16977"/>
                <a:gd name="T38" fmla="*/ 7503 w 16817"/>
                <a:gd name="T39" fmla="*/ 5378 h 16977"/>
                <a:gd name="T40" fmla="*/ 7740 w 16817"/>
                <a:gd name="T41" fmla="*/ 4820 h 16977"/>
                <a:gd name="T42" fmla="*/ 7514 w 16817"/>
                <a:gd name="T43" fmla="*/ 4261 h 16977"/>
                <a:gd name="T44" fmla="*/ 3637 w 16817"/>
                <a:gd name="T45" fmla="*/ 308 h 16977"/>
                <a:gd name="T46" fmla="*/ 2514 w 16817"/>
                <a:gd name="T47" fmla="*/ 292 h 16977"/>
                <a:gd name="T48" fmla="*/ 2119 w 16817"/>
                <a:gd name="T49" fmla="*/ 672 h 16977"/>
                <a:gd name="T50" fmla="*/ 39 w 16817"/>
                <a:gd name="T51" fmla="*/ 4301 h 16977"/>
                <a:gd name="T52" fmla="*/ 4726 w 16817"/>
                <a:gd name="T53" fmla="*/ 12110 h 16977"/>
                <a:gd name="T54" fmla="*/ 12478 w 16817"/>
                <a:gd name="T55" fmla="*/ 16977 h 16977"/>
                <a:gd name="T56" fmla="*/ 16323 w 16817"/>
                <a:gd name="T57" fmla="*/ 14734 h 16977"/>
                <a:gd name="T58" fmla="*/ 16527 w 16817"/>
                <a:gd name="T59" fmla="*/ 14515 h 16977"/>
                <a:gd name="T60" fmla="*/ 16512 w 16817"/>
                <a:gd name="T61" fmla="*/ 13413 h 16977"/>
                <a:gd name="T62" fmla="*/ 12620 w 16817"/>
                <a:gd name="T63" fmla="*/ 9485 h 16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7" h="16977">
                  <a:moveTo>
                    <a:pt x="15727" y="14191"/>
                  </a:moveTo>
                  <a:cubicBezTo>
                    <a:pt x="14787" y="15203"/>
                    <a:pt x="13899" y="16168"/>
                    <a:pt x="12478" y="16168"/>
                  </a:cubicBezTo>
                  <a:cubicBezTo>
                    <a:pt x="10707" y="16168"/>
                    <a:pt x="8361" y="14653"/>
                    <a:pt x="5305" y="11543"/>
                  </a:cubicBezTo>
                  <a:cubicBezTo>
                    <a:pt x="2272" y="8448"/>
                    <a:pt x="815" y="6083"/>
                    <a:pt x="849" y="4317"/>
                  </a:cubicBezTo>
                  <a:cubicBezTo>
                    <a:pt x="875" y="2957"/>
                    <a:pt x="1790" y="2098"/>
                    <a:pt x="2675" y="1263"/>
                  </a:cubicBezTo>
                  <a:cubicBezTo>
                    <a:pt x="2814" y="1134"/>
                    <a:pt x="2950" y="1004"/>
                    <a:pt x="3058" y="875"/>
                  </a:cubicBezTo>
                  <a:lnTo>
                    <a:pt x="6936" y="4803"/>
                  </a:lnTo>
                  <a:lnTo>
                    <a:pt x="5741" y="5970"/>
                  </a:lnTo>
                  <a:cubicBezTo>
                    <a:pt x="5473" y="6253"/>
                    <a:pt x="5459" y="6683"/>
                    <a:pt x="5699" y="7242"/>
                  </a:cubicBezTo>
                  <a:cubicBezTo>
                    <a:pt x="6327" y="8699"/>
                    <a:pt x="8940" y="11413"/>
                    <a:pt x="10307" y="11413"/>
                  </a:cubicBezTo>
                  <a:cubicBezTo>
                    <a:pt x="10463" y="11413"/>
                    <a:pt x="10606" y="11380"/>
                    <a:pt x="10730" y="11316"/>
                  </a:cubicBezTo>
                  <a:cubicBezTo>
                    <a:pt x="10803" y="11283"/>
                    <a:pt x="10846" y="11259"/>
                    <a:pt x="12044" y="10052"/>
                  </a:cubicBezTo>
                  <a:lnTo>
                    <a:pt x="15934" y="13964"/>
                  </a:lnTo>
                  <a:lnTo>
                    <a:pt x="15727" y="14191"/>
                  </a:lnTo>
                  <a:close/>
                  <a:moveTo>
                    <a:pt x="12620" y="9485"/>
                  </a:moveTo>
                  <a:cubicBezTo>
                    <a:pt x="12329" y="9193"/>
                    <a:pt x="11848" y="9153"/>
                    <a:pt x="11492" y="9485"/>
                  </a:cubicBezTo>
                  <a:cubicBezTo>
                    <a:pt x="10712" y="10255"/>
                    <a:pt x="10368" y="10578"/>
                    <a:pt x="10306" y="10603"/>
                  </a:cubicBezTo>
                  <a:cubicBezTo>
                    <a:pt x="9660" y="10603"/>
                    <a:pt x="8021" y="9234"/>
                    <a:pt x="6997" y="7833"/>
                  </a:cubicBezTo>
                  <a:cubicBezTo>
                    <a:pt x="6384" y="6998"/>
                    <a:pt x="6318" y="6585"/>
                    <a:pt x="6317" y="6545"/>
                  </a:cubicBezTo>
                  <a:lnTo>
                    <a:pt x="7503" y="5378"/>
                  </a:lnTo>
                  <a:cubicBezTo>
                    <a:pt x="7655" y="5233"/>
                    <a:pt x="7739" y="5030"/>
                    <a:pt x="7740" y="4820"/>
                  </a:cubicBezTo>
                  <a:cubicBezTo>
                    <a:pt x="7741" y="4609"/>
                    <a:pt x="7661" y="4407"/>
                    <a:pt x="7514" y="4261"/>
                  </a:cubicBezTo>
                  <a:lnTo>
                    <a:pt x="3637" y="308"/>
                  </a:lnTo>
                  <a:cubicBezTo>
                    <a:pt x="3345" y="8"/>
                    <a:pt x="2821" y="0"/>
                    <a:pt x="2514" y="292"/>
                  </a:cubicBezTo>
                  <a:cubicBezTo>
                    <a:pt x="2387" y="421"/>
                    <a:pt x="2254" y="543"/>
                    <a:pt x="2119" y="672"/>
                  </a:cubicBezTo>
                  <a:cubicBezTo>
                    <a:pt x="1160" y="1580"/>
                    <a:pt x="72" y="2608"/>
                    <a:pt x="39" y="4301"/>
                  </a:cubicBezTo>
                  <a:cubicBezTo>
                    <a:pt x="0" y="6326"/>
                    <a:pt x="1490" y="8805"/>
                    <a:pt x="4726" y="12110"/>
                  </a:cubicBezTo>
                  <a:cubicBezTo>
                    <a:pt x="7987" y="15430"/>
                    <a:pt x="10450" y="16977"/>
                    <a:pt x="12478" y="16977"/>
                  </a:cubicBezTo>
                  <a:cubicBezTo>
                    <a:pt x="14254" y="16977"/>
                    <a:pt x="15354" y="15787"/>
                    <a:pt x="16323" y="14734"/>
                  </a:cubicBezTo>
                  <a:lnTo>
                    <a:pt x="16527" y="14515"/>
                  </a:lnTo>
                  <a:cubicBezTo>
                    <a:pt x="16817" y="14207"/>
                    <a:pt x="16812" y="13721"/>
                    <a:pt x="16512" y="13413"/>
                  </a:cubicBezTo>
                  <a:lnTo>
                    <a:pt x="12620" y="94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a:extLst>
              <a:ext uri="{FF2B5EF4-FFF2-40B4-BE49-F238E27FC236}">
                <a16:creationId xmlns:a16="http://schemas.microsoft.com/office/drawing/2014/main" id="{340E017A-7871-414F-8768-A0DE9024783F}"/>
              </a:ext>
            </a:extLst>
          </p:cNvPr>
          <p:cNvGrpSpPr/>
          <p:nvPr userDrawn="1"/>
        </p:nvGrpSpPr>
        <p:grpSpPr>
          <a:xfrm>
            <a:off x="837860" y="5415577"/>
            <a:ext cx="3283832" cy="476316"/>
            <a:chOff x="7395875" y="5594481"/>
            <a:chExt cx="3283832" cy="476316"/>
          </a:xfrm>
        </p:grpSpPr>
        <p:sp>
          <p:nvSpPr>
            <p:cNvPr id="74" name="TextBox 73">
              <a:extLst>
                <a:ext uri="{FF2B5EF4-FFF2-40B4-BE49-F238E27FC236}">
                  <a16:creationId xmlns:a16="http://schemas.microsoft.com/office/drawing/2014/main" id="{04CAE11F-F72C-4E8B-AD5C-37AE4F11DEB4}"/>
                </a:ext>
              </a:extLst>
            </p:cNvPr>
            <p:cNvSpPr txBox="1"/>
            <p:nvPr userDrawn="1"/>
          </p:nvSpPr>
          <p:spPr>
            <a:xfrm>
              <a:off x="7882039" y="5594481"/>
              <a:ext cx="2797668" cy="369332"/>
            </a:xfrm>
            <a:prstGeom prst="rect">
              <a:avLst/>
            </a:prstGeom>
            <a:noFill/>
          </p:spPr>
          <p:txBody>
            <a:bodyPr wrap="square" rtlCol="0">
              <a:spAutoFit/>
            </a:bodyPr>
            <a:lstStyle/>
            <a:p>
              <a:r>
                <a:rPr lang="en-US" dirty="0"/>
                <a:t>Headquarter address</a:t>
              </a:r>
            </a:p>
          </p:txBody>
        </p:sp>
        <p:grpSp>
          <p:nvGrpSpPr>
            <p:cNvPr id="75" name="Group 74">
              <a:extLst>
                <a:ext uri="{FF2B5EF4-FFF2-40B4-BE49-F238E27FC236}">
                  <a16:creationId xmlns:a16="http://schemas.microsoft.com/office/drawing/2014/main" id="{B9F363AA-E64F-4EF5-BFCF-F1047F465C1C}"/>
                </a:ext>
              </a:extLst>
            </p:cNvPr>
            <p:cNvGrpSpPr/>
            <p:nvPr userDrawn="1"/>
          </p:nvGrpSpPr>
          <p:grpSpPr>
            <a:xfrm>
              <a:off x="7395875" y="5667323"/>
              <a:ext cx="270825" cy="403474"/>
              <a:chOff x="12599988" y="4187825"/>
              <a:chExt cx="311150" cy="463550"/>
            </a:xfrm>
            <a:solidFill>
              <a:schemeClr val="accent1"/>
            </a:solidFill>
          </p:grpSpPr>
          <p:sp>
            <p:nvSpPr>
              <p:cNvPr id="76" name="Freeform 5">
                <a:extLst>
                  <a:ext uri="{FF2B5EF4-FFF2-40B4-BE49-F238E27FC236}">
                    <a16:creationId xmlns:a16="http://schemas.microsoft.com/office/drawing/2014/main" id="{3B24F50B-2CA7-4271-9184-46F48DF74488}"/>
                  </a:ext>
                </a:extLst>
              </p:cNvPr>
              <p:cNvSpPr>
                <a:spLocks noEditPoints="1"/>
              </p:cNvSpPr>
              <p:nvPr userDrawn="1"/>
            </p:nvSpPr>
            <p:spPr bwMode="auto">
              <a:xfrm>
                <a:off x="12599988" y="4187825"/>
                <a:ext cx="311150" cy="463550"/>
              </a:xfrm>
              <a:custGeom>
                <a:avLst/>
                <a:gdLst>
                  <a:gd name="T0" fmla="*/ 6375 w 12750"/>
                  <a:gd name="T1" fmla="*/ 17998 h 19156"/>
                  <a:gd name="T2" fmla="*/ 810 w 12750"/>
                  <a:gd name="T3" fmla="*/ 6374 h 19156"/>
                  <a:gd name="T4" fmla="*/ 6375 w 12750"/>
                  <a:gd name="T5" fmla="*/ 810 h 19156"/>
                  <a:gd name="T6" fmla="*/ 11940 w 12750"/>
                  <a:gd name="T7" fmla="*/ 6374 h 19156"/>
                  <a:gd name="T8" fmla="*/ 6375 w 12750"/>
                  <a:gd name="T9" fmla="*/ 17998 h 19156"/>
                  <a:gd name="T10" fmla="*/ 6375 w 12750"/>
                  <a:gd name="T11" fmla="*/ 0 h 19156"/>
                  <a:gd name="T12" fmla="*/ 0 w 12750"/>
                  <a:gd name="T13" fmla="*/ 6374 h 19156"/>
                  <a:gd name="T14" fmla="*/ 6036 w 12750"/>
                  <a:gd name="T15" fmla="*/ 18970 h 19156"/>
                  <a:gd name="T16" fmla="*/ 6375 w 12750"/>
                  <a:gd name="T17" fmla="*/ 19156 h 19156"/>
                  <a:gd name="T18" fmla="*/ 6714 w 12750"/>
                  <a:gd name="T19" fmla="*/ 18970 h 19156"/>
                  <a:gd name="T20" fmla="*/ 12750 w 12750"/>
                  <a:gd name="T21" fmla="*/ 6374 h 19156"/>
                  <a:gd name="T22" fmla="*/ 6375 w 12750"/>
                  <a:gd name="T23" fmla="*/ 0 h 19156"/>
                  <a:gd name="T24" fmla="*/ 6375 w 12750"/>
                  <a:gd name="T25" fmla="*/ 0 h 19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50" h="19156">
                    <a:moveTo>
                      <a:pt x="6375" y="17998"/>
                    </a:moveTo>
                    <a:cubicBezTo>
                      <a:pt x="5121" y="16030"/>
                      <a:pt x="810" y="9072"/>
                      <a:pt x="810" y="6374"/>
                    </a:cubicBezTo>
                    <a:cubicBezTo>
                      <a:pt x="810" y="3313"/>
                      <a:pt x="3307" y="810"/>
                      <a:pt x="6375" y="810"/>
                    </a:cubicBezTo>
                    <a:cubicBezTo>
                      <a:pt x="9443" y="810"/>
                      <a:pt x="11940" y="3313"/>
                      <a:pt x="11940" y="6374"/>
                    </a:cubicBezTo>
                    <a:cubicBezTo>
                      <a:pt x="11940" y="9072"/>
                      <a:pt x="7630" y="16030"/>
                      <a:pt x="6375" y="17998"/>
                    </a:cubicBezTo>
                    <a:close/>
                    <a:moveTo>
                      <a:pt x="6375" y="0"/>
                    </a:moveTo>
                    <a:cubicBezTo>
                      <a:pt x="2859" y="0"/>
                      <a:pt x="0" y="2859"/>
                      <a:pt x="0" y="6374"/>
                    </a:cubicBezTo>
                    <a:cubicBezTo>
                      <a:pt x="0" y="9760"/>
                      <a:pt x="5791" y="18597"/>
                      <a:pt x="6036" y="18970"/>
                    </a:cubicBezTo>
                    <a:cubicBezTo>
                      <a:pt x="6112" y="19083"/>
                      <a:pt x="6239" y="19156"/>
                      <a:pt x="6375" y="19156"/>
                    </a:cubicBezTo>
                    <a:cubicBezTo>
                      <a:pt x="6511" y="19156"/>
                      <a:pt x="6639" y="19083"/>
                      <a:pt x="6714" y="18970"/>
                    </a:cubicBezTo>
                    <a:cubicBezTo>
                      <a:pt x="6960" y="18597"/>
                      <a:pt x="12750" y="9760"/>
                      <a:pt x="12750" y="6374"/>
                    </a:cubicBezTo>
                    <a:cubicBezTo>
                      <a:pt x="12750" y="2859"/>
                      <a:pt x="9890" y="0"/>
                      <a:pt x="6375" y="0"/>
                    </a:cubicBezTo>
                    <a:lnTo>
                      <a:pt x="6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7C3A4DDE-636E-4629-AFD4-57EC012DC69E}"/>
                  </a:ext>
                </a:extLst>
              </p:cNvPr>
              <p:cNvSpPr>
                <a:spLocks noEditPoints="1"/>
              </p:cNvSpPr>
              <p:nvPr userDrawn="1"/>
            </p:nvSpPr>
            <p:spPr bwMode="auto">
              <a:xfrm>
                <a:off x="12695238" y="4262438"/>
                <a:ext cx="120650" cy="119063"/>
              </a:xfrm>
              <a:custGeom>
                <a:avLst/>
                <a:gdLst>
                  <a:gd name="T0" fmla="*/ 2466 w 4932"/>
                  <a:gd name="T1" fmla="*/ 4123 h 4933"/>
                  <a:gd name="T2" fmla="*/ 810 w 4932"/>
                  <a:gd name="T3" fmla="*/ 2471 h 4933"/>
                  <a:gd name="T4" fmla="*/ 2466 w 4932"/>
                  <a:gd name="T5" fmla="*/ 810 h 4933"/>
                  <a:gd name="T6" fmla="*/ 4122 w 4932"/>
                  <a:gd name="T7" fmla="*/ 2471 h 4933"/>
                  <a:gd name="T8" fmla="*/ 2466 w 4932"/>
                  <a:gd name="T9" fmla="*/ 4123 h 4933"/>
                  <a:gd name="T10" fmla="*/ 2466 w 4932"/>
                  <a:gd name="T11" fmla="*/ 0 h 4933"/>
                  <a:gd name="T12" fmla="*/ 0 w 4932"/>
                  <a:gd name="T13" fmla="*/ 2471 h 4933"/>
                  <a:gd name="T14" fmla="*/ 2466 w 4932"/>
                  <a:gd name="T15" fmla="*/ 4933 h 4933"/>
                  <a:gd name="T16" fmla="*/ 4932 w 4932"/>
                  <a:gd name="T17" fmla="*/ 2471 h 4933"/>
                  <a:gd name="T18" fmla="*/ 2466 w 4932"/>
                  <a:gd name="T19" fmla="*/ 0 h 4933"/>
                  <a:gd name="T20" fmla="*/ 2466 w 4932"/>
                  <a:gd name="T21" fmla="*/ 0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2" h="4933">
                    <a:moveTo>
                      <a:pt x="2466" y="4123"/>
                    </a:moveTo>
                    <a:cubicBezTo>
                      <a:pt x="1553" y="4123"/>
                      <a:pt x="810" y="3378"/>
                      <a:pt x="810" y="2471"/>
                    </a:cubicBezTo>
                    <a:cubicBezTo>
                      <a:pt x="810" y="1555"/>
                      <a:pt x="1553" y="810"/>
                      <a:pt x="2466" y="810"/>
                    </a:cubicBezTo>
                    <a:cubicBezTo>
                      <a:pt x="3379" y="810"/>
                      <a:pt x="4122" y="1555"/>
                      <a:pt x="4122" y="2471"/>
                    </a:cubicBezTo>
                    <a:cubicBezTo>
                      <a:pt x="4122" y="3378"/>
                      <a:pt x="3379" y="4123"/>
                      <a:pt x="2466" y="4123"/>
                    </a:cubicBezTo>
                    <a:close/>
                    <a:moveTo>
                      <a:pt x="2466" y="0"/>
                    </a:moveTo>
                    <a:cubicBezTo>
                      <a:pt x="1107" y="0"/>
                      <a:pt x="0" y="1110"/>
                      <a:pt x="0" y="2471"/>
                    </a:cubicBezTo>
                    <a:cubicBezTo>
                      <a:pt x="0" y="3831"/>
                      <a:pt x="1107" y="4933"/>
                      <a:pt x="2466" y="4933"/>
                    </a:cubicBezTo>
                    <a:cubicBezTo>
                      <a:pt x="3826" y="4933"/>
                      <a:pt x="4932" y="3831"/>
                      <a:pt x="4932" y="2471"/>
                    </a:cubicBezTo>
                    <a:cubicBezTo>
                      <a:pt x="4932" y="1110"/>
                      <a:pt x="3826" y="0"/>
                      <a:pt x="2466" y="0"/>
                    </a:cubicBezTo>
                    <a:lnTo>
                      <a:pt x="24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8" name="TextBox 77">
            <a:extLst>
              <a:ext uri="{FF2B5EF4-FFF2-40B4-BE49-F238E27FC236}">
                <a16:creationId xmlns:a16="http://schemas.microsoft.com/office/drawing/2014/main" id="{7636B431-EA17-47DF-AF9E-C04ED7B17DAB}"/>
              </a:ext>
            </a:extLst>
          </p:cNvPr>
          <p:cNvSpPr txBox="1"/>
          <p:nvPr userDrawn="1"/>
        </p:nvSpPr>
        <p:spPr>
          <a:xfrm>
            <a:off x="692991" y="2248838"/>
            <a:ext cx="1812547" cy="523220"/>
          </a:xfrm>
          <a:prstGeom prst="rect">
            <a:avLst/>
          </a:prstGeom>
          <a:noFill/>
        </p:spPr>
        <p:txBody>
          <a:bodyPr wrap="none" rtlCol="0">
            <a:spAutoFit/>
          </a:bodyPr>
          <a:lstStyle/>
          <a:p>
            <a:pPr algn="ctr"/>
            <a:r>
              <a:rPr lang="en-US" sz="2800" b="1"/>
              <a:t>Contact Us:</a:t>
            </a:r>
          </a:p>
        </p:txBody>
      </p:sp>
      <p:cxnSp>
        <p:nvCxnSpPr>
          <p:cNvPr id="81" name="Straight Connector 80">
            <a:extLst>
              <a:ext uri="{FF2B5EF4-FFF2-40B4-BE49-F238E27FC236}">
                <a16:creationId xmlns:a16="http://schemas.microsoft.com/office/drawing/2014/main" id="{9DFC26DE-D299-4A7C-A928-CDADA01ACD8D}"/>
              </a:ext>
            </a:extLst>
          </p:cNvPr>
          <p:cNvCxnSpPr>
            <a:cxnSpLocks/>
          </p:cNvCxnSpPr>
          <p:nvPr userDrawn="1"/>
        </p:nvCxnSpPr>
        <p:spPr>
          <a:xfrm flipV="1">
            <a:off x="772075" y="3000635"/>
            <a:ext cx="3204836" cy="3250"/>
          </a:xfrm>
          <a:prstGeom prst="lin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815F1B3-0389-4E7A-8E02-3C2EE034A22B}"/>
              </a:ext>
            </a:extLst>
          </p:cNvPr>
          <p:cNvSpPr/>
          <p:nvPr userDrawn="1"/>
        </p:nvSpPr>
        <p:spPr>
          <a:xfrm>
            <a:off x="1025780" y="548640"/>
            <a:ext cx="2555619" cy="1108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AFBC14-8861-4F62-9EA9-27347D39AE75}"/>
              </a:ext>
            </a:extLst>
          </p:cNvPr>
          <p:cNvSpPr txBox="1"/>
          <p:nvPr userDrawn="1"/>
        </p:nvSpPr>
        <p:spPr>
          <a:xfrm>
            <a:off x="1499616" y="881350"/>
            <a:ext cx="1522309" cy="369332"/>
          </a:xfrm>
          <a:prstGeom prst="rect">
            <a:avLst/>
          </a:prstGeom>
          <a:noFill/>
        </p:spPr>
        <p:txBody>
          <a:bodyPr wrap="square" rtlCol="0">
            <a:spAutoFit/>
          </a:bodyPr>
          <a:lstStyle/>
          <a:p>
            <a:pPr algn="ctr"/>
            <a:r>
              <a:rPr lang="en-US" dirty="0">
                <a:solidFill>
                  <a:schemeClr val="bg1"/>
                </a:solidFill>
                <a:latin typeface="Gotham HTF" pitchFamily="50" charset="0"/>
              </a:rPr>
              <a:t>LOGO</a:t>
            </a:r>
          </a:p>
        </p:txBody>
      </p:sp>
    </p:spTree>
    <p:extLst>
      <p:ext uri="{BB962C8B-B14F-4D97-AF65-F5344CB8AC3E}">
        <p14:creationId xmlns:p14="http://schemas.microsoft.com/office/powerpoint/2010/main" val="39530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p:txBody>
          <a:bodyPr/>
          <a:lstStyle>
            <a:lvl1pPr>
              <a:defRPr/>
            </a:lvl1pPr>
          </a:lstStyle>
          <a:p>
            <a:r>
              <a:rPr lang="en-US" dirty="0"/>
              <a:t>Click to edit title</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p>
            <a:fld id="{65BF3701-1924-4C15-9132-07AD9E28B3C8}" type="slidenum">
              <a:rPr lang="en-US" smtClean="0"/>
              <a:t>‹#›</a:t>
            </a:fld>
            <a:endParaRPr lang="en-US"/>
          </a:p>
        </p:txBody>
      </p:sp>
    </p:spTree>
    <p:extLst>
      <p:ext uri="{BB962C8B-B14F-4D97-AF65-F5344CB8AC3E}">
        <p14:creationId xmlns:p14="http://schemas.microsoft.com/office/powerpoint/2010/main" val="1147986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cover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grpSp>
        <p:nvGrpSpPr>
          <p:cNvPr id="6" name="Group 5">
            <a:extLst>
              <a:ext uri="{FF2B5EF4-FFF2-40B4-BE49-F238E27FC236}">
                <a16:creationId xmlns:a16="http://schemas.microsoft.com/office/drawing/2014/main" id="{7948D042-4487-43FC-A633-35F7DD01223B}"/>
              </a:ext>
            </a:extLst>
          </p:cNvPr>
          <p:cNvGrpSpPr/>
          <p:nvPr userDrawn="1"/>
        </p:nvGrpSpPr>
        <p:grpSpPr>
          <a:xfrm>
            <a:off x="0" y="0"/>
            <a:ext cx="12192000" cy="6191955"/>
            <a:chOff x="0" y="666045"/>
            <a:chExt cx="12192000" cy="6191955"/>
          </a:xfrm>
        </p:grpSpPr>
        <p:pic>
          <p:nvPicPr>
            <p:cNvPr id="7" name="Picture 6" descr="A view of a mountain&#10;&#10;Description automatically generated">
              <a:extLst>
                <a:ext uri="{FF2B5EF4-FFF2-40B4-BE49-F238E27FC236}">
                  <a16:creationId xmlns:a16="http://schemas.microsoft.com/office/drawing/2014/main" id="{CADF5373-4C5A-43F6-AF2F-E1AA04AAD3FF}"/>
                </a:ext>
              </a:extLst>
            </p:cNvPr>
            <p:cNvPicPr>
              <a:picLocks noChangeAspect="1"/>
            </p:cNvPicPr>
            <p:nvPr/>
          </p:nvPicPr>
          <p:blipFill rotWithShape="1">
            <a:blip r:embed="rId2"/>
            <a:srcRect t="10227"/>
            <a:stretch/>
          </p:blipFill>
          <p:spPr>
            <a:xfrm>
              <a:off x="0" y="666045"/>
              <a:ext cx="12192000" cy="6188509"/>
            </a:xfrm>
            <a:prstGeom prst="rect">
              <a:avLst/>
            </a:prstGeom>
          </p:spPr>
        </p:pic>
        <p:sp>
          <p:nvSpPr>
            <p:cNvPr id="8" name="Rectangle 7">
              <a:extLst>
                <a:ext uri="{FF2B5EF4-FFF2-40B4-BE49-F238E27FC236}">
                  <a16:creationId xmlns:a16="http://schemas.microsoft.com/office/drawing/2014/main" id="{F8102E0B-B5C7-41B7-A1D7-44C66C6B99D7}"/>
                </a:ext>
              </a:extLst>
            </p:cNvPr>
            <p:cNvSpPr/>
            <p:nvPr/>
          </p:nvSpPr>
          <p:spPr>
            <a:xfrm>
              <a:off x="0" y="666046"/>
              <a:ext cx="12192000" cy="6191954"/>
            </a:xfrm>
            <a:prstGeom prst="rect">
              <a:avLst/>
            </a:prstGeom>
            <a:gradFill>
              <a:gsLst>
                <a:gs pos="30000">
                  <a:schemeClr val="accent6">
                    <a:alpha val="0"/>
                  </a:schemeClr>
                </a:gs>
                <a:gs pos="100000">
                  <a:schemeClr val="accent6">
                    <a:alpha val="4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74F19A2-5687-4F64-B8DB-25715C3D037B}"/>
              </a:ext>
            </a:extLst>
          </p:cNvPr>
          <p:cNvSpPr txBox="1"/>
          <p:nvPr userDrawn="1"/>
        </p:nvSpPr>
        <p:spPr>
          <a:xfrm>
            <a:off x="-674710" y="1373844"/>
            <a:ext cx="13648872" cy="2677656"/>
          </a:xfrm>
          <a:prstGeom prst="rect">
            <a:avLst/>
          </a:prstGeom>
          <a:noFill/>
        </p:spPr>
        <p:txBody>
          <a:bodyPr wrap="square" rtlCol="0">
            <a:spAutoFit/>
          </a:bodyPr>
          <a:lstStyle/>
          <a:p>
            <a:pPr algn="ctr"/>
            <a:r>
              <a:rPr lang="en-US" sz="16500" b="1">
                <a:solidFill>
                  <a:schemeClr val="bg1"/>
                </a:solidFill>
                <a:latin typeface="Arial" panose="020B0604020202020204" pitchFamily="34" charset="0"/>
                <a:cs typeface="Arial" panose="020B0604020202020204" pitchFamily="34" charset="0"/>
              </a:rPr>
              <a:t>THANK YOU</a:t>
            </a:r>
          </a:p>
        </p:txBody>
      </p:sp>
      <p:sp>
        <p:nvSpPr>
          <p:cNvPr id="10" name="Rectangle 9">
            <a:extLst>
              <a:ext uri="{FF2B5EF4-FFF2-40B4-BE49-F238E27FC236}">
                <a16:creationId xmlns:a16="http://schemas.microsoft.com/office/drawing/2014/main" id="{6950269C-9706-444C-85E0-071B39F4ACD4}"/>
              </a:ext>
            </a:extLst>
          </p:cNvPr>
          <p:cNvSpPr/>
          <p:nvPr userDrawn="1"/>
        </p:nvSpPr>
        <p:spPr>
          <a:xfrm>
            <a:off x="0" y="3448756"/>
            <a:ext cx="12192000" cy="340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F74238-5B65-44BD-A9A1-535B638EB37B}"/>
              </a:ext>
            </a:extLst>
          </p:cNvPr>
          <p:cNvSpPr txBox="1"/>
          <p:nvPr userDrawn="1"/>
        </p:nvSpPr>
        <p:spPr>
          <a:xfrm>
            <a:off x="1475940" y="4039097"/>
            <a:ext cx="2274982" cy="646331"/>
          </a:xfrm>
          <a:prstGeom prst="rect">
            <a:avLst/>
          </a:prstGeom>
          <a:noFill/>
        </p:spPr>
        <p:txBody>
          <a:bodyPr wrap="none" rtlCol="0">
            <a:spAutoFit/>
          </a:bodyPr>
          <a:lstStyle/>
          <a:p>
            <a:pPr algn="ctr"/>
            <a:r>
              <a:rPr lang="en-US" sz="3600" b="1"/>
              <a:t>Contact Us:</a:t>
            </a:r>
          </a:p>
        </p:txBody>
      </p:sp>
      <p:cxnSp>
        <p:nvCxnSpPr>
          <p:cNvPr id="12" name="Straight Connector 11">
            <a:extLst>
              <a:ext uri="{FF2B5EF4-FFF2-40B4-BE49-F238E27FC236}">
                <a16:creationId xmlns:a16="http://schemas.microsoft.com/office/drawing/2014/main" id="{9708CB63-58C5-4DD8-A4D4-21AF510C8282}"/>
              </a:ext>
            </a:extLst>
          </p:cNvPr>
          <p:cNvCxnSpPr>
            <a:cxnSpLocks/>
          </p:cNvCxnSpPr>
          <p:nvPr userDrawn="1"/>
        </p:nvCxnSpPr>
        <p:spPr>
          <a:xfrm>
            <a:off x="6096000" y="3957940"/>
            <a:ext cx="0" cy="2112857"/>
          </a:xfrm>
          <a:prstGeom prst="lin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038E0DC5-6941-4FE2-8906-484F26EAF8FA}"/>
              </a:ext>
            </a:extLst>
          </p:cNvPr>
          <p:cNvGrpSpPr/>
          <p:nvPr userDrawn="1"/>
        </p:nvGrpSpPr>
        <p:grpSpPr>
          <a:xfrm>
            <a:off x="7352615" y="3818820"/>
            <a:ext cx="2372942" cy="369332"/>
            <a:chOff x="7352615" y="3595281"/>
            <a:chExt cx="2372942" cy="369332"/>
          </a:xfrm>
        </p:grpSpPr>
        <p:sp>
          <p:nvSpPr>
            <p:cNvPr id="13" name="TextBox 12">
              <a:extLst>
                <a:ext uri="{FF2B5EF4-FFF2-40B4-BE49-F238E27FC236}">
                  <a16:creationId xmlns:a16="http://schemas.microsoft.com/office/drawing/2014/main" id="{4EE47D23-7AFC-4F47-9F80-DECE57D09E93}"/>
                </a:ext>
              </a:extLst>
            </p:cNvPr>
            <p:cNvSpPr txBox="1"/>
            <p:nvPr userDrawn="1"/>
          </p:nvSpPr>
          <p:spPr>
            <a:xfrm>
              <a:off x="7882039" y="3595281"/>
              <a:ext cx="1843518" cy="369332"/>
            </a:xfrm>
            <a:prstGeom prst="rect">
              <a:avLst/>
            </a:prstGeom>
            <a:noFill/>
          </p:spPr>
          <p:txBody>
            <a:bodyPr wrap="none" rtlCol="0">
              <a:spAutoFit/>
            </a:bodyPr>
            <a:lstStyle/>
            <a:p>
              <a:r>
                <a:rPr lang="en-US"/>
                <a:t>www.factore.com</a:t>
              </a:r>
            </a:p>
          </p:txBody>
        </p:sp>
        <p:grpSp>
          <p:nvGrpSpPr>
            <p:cNvPr id="16" name="Group 15">
              <a:extLst>
                <a:ext uri="{FF2B5EF4-FFF2-40B4-BE49-F238E27FC236}">
                  <a16:creationId xmlns:a16="http://schemas.microsoft.com/office/drawing/2014/main" id="{A3AEE191-A869-4454-916F-609AD69CBEDA}"/>
                </a:ext>
              </a:extLst>
            </p:cNvPr>
            <p:cNvGrpSpPr/>
            <p:nvPr userDrawn="1"/>
          </p:nvGrpSpPr>
          <p:grpSpPr>
            <a:xfrm>
              <a:off x="7352615" y="3608221"/>
              <a:ext cx="346075" cy="343453"/>
              <a:chOff x="12798425" y="4294188"/>
              <a:chExt cx="419100" cy="415925"/>
            </a:xfrm>
            <a:solidFill>
              <a:schemeClr val="accent1"/>
            </a:solidFill>
          </p:grpSpPr>
          <p:sp>
            <p:nvSpPr>
              <p:cNvPr id="17" name="Freeform 9">
                <a:extLst>
                  <a:ext uri="{FF2B5EF4-FFF2-40B4-BE49-F238E27FC236}">
                    <a16:creationId xmlns:a16="http://schemas.microsoft.com/office/drawing/2014/main" id="{D1D8A806-123D-473D-A581-2261884167FD}"/>
                  </a:ext>
                </a:extLst>
              </p:cNvPr>
              <p:cNvSpPr>
                <a:spLocks noEditPoints="1"/>
              </p:cNvSpPr>
              <p:nvPr/>
            </p:nvSpPr>
            <p:spPr bwMode="auto">
              <a:xfrm>
                <a:off x="12798425" y="4294188"/>
                <a:ext cx="419100" cy="415925"/>
              </a:xfrm>
              <a:custGeom>
                <a:avLst/>
                <a:gdLst>
                  <a:gd name="T0" fmla="*/ 9540 w 19077"/>
                  <a:gd name="T1" fmla="*/ 18266 h 19076"/>
                  <a:gd name="T2" fmla="*/ 810 w 19077"/>
                  <a:gd name="T3" fmla="*/ 9534 h 19076"/>
                  <a:gd name="T4" fmla="*/ 9540 w 19077"/>
                  <a:gd name="T5" fmla="*/ 810 h 19076"/>
                  <a:gd name="T6" fmla="*/ 18267 w 19077"/>
                  <a:gd name="T7" fmla="*/ 9534 h 19076"/>
                  <a:gd name="T8" fmla="*/ 9540 w 19077"/>
                  <a:gd name="T9" fmla="*/ 18266 h 19076"/>
                  <a:gd name="T10" fmla="*/ 9540 w 19077"/>
                  <a:gd name="T11" fmla="*/ 0 h 19076"/>
                  <a:gd name="T12" fmla="*/ 0 w 19077"/>
                  <a:gd name="T13" fmla="*/ 9534 h 19076"/>
                  <a:gd name="T14" fmla="*/ 9540 w 19077"/>
                  <a:gd name="T15" fmla="*/ 19076 h 19076"/>
                  <a:gd name="T16" fmla="*/ 19077 w 19077"/>
                  <a:gd name="T17" fmla="*/ 9534 h 19076"/>
                  <a:gd name="T18" fmla="*/ 9540 w 19077"/>
                  <a:gd name="T19" fmla="*/ 0 h 19076"/>
                  <a:gd name="T20" fmla="*/ 9540 w 19077"/>
                  <a:gd name="T21" fmla="*/ 0 h 19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77" h="19076">
                    <a:moveTo>
                      <a:pt x="9540" y="18266"/>
                    </a:moveTo>
                    <a:cubicBezTo>
                      <a:pt x="4726" y="18266"/>
                      <a:pt x="810" y="14354"/>
                      <a:pt x="810" y="9534"/>
                    </a:cubicBezTo>
                    <a:cubicBezTo>
                      <a:pt x="810" y="4723"/>
                      <a:pt x="4726" y="810"/>
                      <a:pt x="9540" y="810"/>
                    </a:cubicBezTo>
                    <a:cubicBezTo>
                      <a:pt x="14355" y="810"/>
                      <a:pt x="18267" y="4723"/>
                      <a:pt x="18267" y="9534"/>
                    </a:cubicBezTo>
                    <a:cubicBezTo>
                      <a:pt x="18267" y="14354"/>
                      <a:pt x="14355" y="18266"/>
                      <a:pt x="9540" y="18266"/>
                    </a:cubicBezTo>
                    <a:close/>
                    <a:moveTo>
                      <a:pt x="9540" y="0"/>
                    </a:moveTo>
                    <a:cubicBezTo>
                      <a:pt x="4280" y="0"/>
                      <a:pt x="0" y="4277"/>
                      <a:pt x="0" y="9534"/>
                    </a:cubicBezTo>
                    <a:cubicBezTo>
                      <a:pt x="0" y="14799"/>
                      <a:pt x="4280" y="19076"/>
                      <a:pt x="9540" y="19076"/>
                    </a:cubicBezTo>
                    <a:cubicBezTo>
                      <a:pt x="14800" y="19076"/>
                      <a:pt x="19077" y="14799"/>
                      <a:pt x="19077" y="9534"/>
                    </a:cubicBezTo>
                    <a:cubicBezTo>
                      <a:pt x="19077" y="4277"/>
                      <a:pt x="14800" y="0"/>
                      <a:pt x="9540" y="0"/>
                    </a:cubicBezTo>
                    <a:lnTo>
                      <a:pt x="95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CF4F777-54B0-4EDA-9FE8-A1D3B1058421}"/>
                  </a:ext>
                </a:extLst>
              </p:cNvPr>
              <p:cNvSpPr>
                <a:spLocks/>
              </p:cNvSpPr>
              <p:nvPr/>
            </p:nvSpPr>
            <p:spPr bwMode="auto">
              <a:xfrm>
                <a:off x="12850813" y="4373563"/>
                <a:ext cx="330200" cy="250825"/>
              </a:xfrm>
              <a:custGeom>
                <a:avLst/>
                <a:gdLst>
                  <a:gd name="T0" fmla="*/ 14531 w 15001"/>
                  <a:gd name="T1" fmla="*/ 2535 h 11485"/>
                  <a:gd name="T2" fmla="*/ 14150 w 15001"/>
                  <a:gd name="T3" fmla="*/ 2964 h 11485"/>
                  <a:gd name="T4" fmla="*/ 13081 w 15001"/>
                  <a:gd name="T5" fmla="*/ 4098 h 11485"/>
                  <a:gd name="T6" fmla="*/ 12571 w 15001"/>
                  <a:gd name="T7" fmla="*/ 6318 h 11485"/>
                  <a:gd name="T8" fmla="*/ 10432 w 15001"/>
                  <a:gd name="T9" fmla="*/ 10627 h 11485"/>
                  <a:gd name="T10" fmla="*/ 10238 w 15001"/>
                  <a:gd name="T11" fmla="*/ 9460 h 11485"/>
                  <a:gd name="T12" fmla="*/ 8129 w 15001"/>
                  <a:gd name="T13" fmla="*/ 4673 h 11485"/>
                  <a:gd name="T14" fmla="*/ 6257 w 15001"/>
                  <a:gd name="T15" fmla="*/ 4058 h 11485"/>
                  <a:gd name="T16" fmla="*/ 6118 w 15001"/>
                  <a:gd name="T17" fmla="*/ 3839 h 11485"/>
                  <a:gd name="T18" fmla="*/ 6602 w 15001"/>
                  <a:gd name="T19" fmla="*/ 2924 h 11485"/>
                  <a:gd name="T20" fmla="*/ 7048 w 15001"/>
                  <a:gd name="T21" fmla="*/ 2859 h 11485"/>
                  <a:gd name="T22" fmla="*/ 7606 w 15001"/>
                  <a:gd name="T23" fmla="*/ 2721 h 11485"/>
                  <a:gd name="T24" fmla="*/ 7763 w 15001"/>
                  <a:gd name="T25" fmla="*/ 1522 h 11485"/>
                  <a:gd name="T26" fmla="*/ 7243 w 15001"/>
                  <a:gd name="T27" fmla="*/ 380 h 11485"/>
                  <a:gd name="T28" fmla="*/ 5701 w 15001"/>
                  <a:gd name="T29" fmla="*/ 129 h 11485"/>
                  <a:gd name="T30" fmla="*/ 5363 w 15001"/>
                  <a:gd name="T31" fmla="*/ 161 h 11485"/>
                  <a:gd name="T32" fmla="*/ 4004 w 15001"/>
                  <a:gd name="T33" fmla="*/ 2308 h 11485"/>
                  <a:gd name="T34" fmla="*/ 3943 w 15001"/>
                  <a:gd name="T35" fmla="*/ 2600 h 11485"/>
                  <a:gd name="T36" fmla="*/ 3935 w 15001"/>
                  <a:gd name="T37" fmla="*/ 2632 h 11485"/>
                  <a:gd name="T38" fmla="*/ 3867 w 15001"/>
                  <a:gd name="T39" fmla="*/ 2535 h 11485"/>
                  <a:gd name="T40" fmla="*/ 3684 w 15001"/>
                  <a:gd name="T41" fmla="*/ 891 h 11485"/>
                  <a:gd name="T42" fmla="*/ 3371 w 15001"/>
                  <a:gd name="T43" fmla="*/ 526 h 11485"/>
                  <a:gd name="T44" fmla="*/ 2927 w 15001"/>
                  <a:gd name="T45" fmla="*/ 712 h 11485"/>
                  <a:gd name="T46" fmla="*/ 2285 w 15001"/>
                  <a:gd name="T47" fmla="*/ 1838 h 11485"/>
                  <a:gd name="T48" fmla="*/ 2251 w 15001"/>
                  <a:gd name="T49" fmla="*/ 1919 h 11485"/>
                  <a:gd name="T50" fmla="*/ 1313 w 15001"/>
                  <a:gd name="T51" fmla="*/ 2494 h 11485"/>
                  <a:gd name="T52" fmla="*/ 1139 w 15001"/>
                  <a:gd name="T53" fmla="*/ 2543 h 11485"/>
                  <a:gd name="T54" fmla="*/ 1562 w 15001"/>
                  <a:gd name="T55" fmla="*/ 761 h 11485"/>
                  <a:gd name="T56" fmla="*/ 1352 w 15001"/>
                  <a:gd name="T57" fmla="*/ 226 h 11485"/>
                  <a:gd name="T58" fmla="*/ 820 w 15001"/>
                  <a:gd name="T59" fmla="*/ 437 h 11485"/>
                  <a:gd name="T60" fmla="*/ 550 w 15001"/>
                  <a:gd name="T61" fmla="*/ 3110 h 11485"/>
                  <a:gd name="T62" fmla="*/ 1583 w 15001"/>
                  <a:gd name="T63" fmla="*/ 3256 h 11485"/>
                  <a:gd name="T64" fmla="*/ 2993 w 15001"/>
                  <a:gd name="T65" fmla="*/ 2251 h 11485"/>
                  <a:gd name="T66" fmla="*/ 3153 w 15001"/>
                  <a:gd name="T67" fmla="*/ 2915 h 11485"/>
                  <a:gd name="T68" fmla="*/ 4106 w 15001"/>
                  <a:gd name="T69" fmla="*/ 3547 h 11485"/>
                  <a:gd name="T70" fmla="*/ 4736 w 15001"/>
                  <a:gd name="T71" fmla="*/ 2770 h 11485"/>
                  <a:gd name="T72" fmla="*/ 4797 w 15001"/>
                  <a:gd name="T73" fmla="*/ 2478 h 11485"/>
                  <a:gd name="T74" fmla="*/ 5363 w 15001"/>
                  <a:gd name="T75" fmla="*/ 972 h 11485"/>
                  <a:gd name="T76" fmla="*/ 5798 w 15001"/>
                  <a:gd name="T77" fmla="*/ 931 h 11485"/>
                  <a:gd name="T78" fmla="*/ 6732 w 15001"/>
                  <a:gd name="T79" fmla="*/ 1012 h 11485"/>
                  <a:gd name="T80" fmla="*/ 6956 w 15001"/>
                  <a:gd name="T81" fmla="*/ 1595 h 11485"/>
                  <a:gd name="T82" fmla="*/ 6985 w 15001"/>
                  <a:gd name="T83" fmla="*/ 2041 h 11485"/>
                  <a:gd name="T84" fmla="*/ 6252 w 15001"/>
                  <a:gd name="T85" fmla="*/ 2195 h 11485"/>
                  <a:gd name="T86" fmla="*/ 5313 w 15001"/>
                  <a:gd name="T87" fmla="*/ 3936 h 11485"/>
                  <a:gd name="T88" fmla="*/ 6084 w 15001"/>
                  <a:gd name="T89" fmla="*/ 4843 h 11485"/>
                  <a:gd name="T90" fmla="*/ 7841 w 15001"/>
                  <a:gd name="T91" fmla="*/ 5435 h 11485"/>
                  <a:gd name="T92" fmla="*/ 9428 w 15001"/>
                  <a:gd name="T93" fmla="*/ 9468 h 11485"/>
                  <a:gd name="T94" fmla="*/ 10081 w 15001"/>
                  <a:gd name="T95" fmla="*/ 11404 h 11485"/>
                  <a:gd name="T96" fmla="*/ 10392 w 15001"/>
                  <a:gd name="T97" fmla="*/ 11485 h 11485"/>
                  <a:gd name="T98" fmla="*/ 10829 w 15001"/>
                  <a:gd name="T99" fmla="*/ 11348 h 11485"/>
                  <a:gd name="T100" fmla="*/ 13332 w 15001"/>
                  <a:gd name="T101" fmla="*/ 6050 h 11485"/>
                  <a:gd name="T102" fmla="*/ 13462 w 15001"/>
                  <a:gd name="T103" fmla="*/ 4811 h 11485"/>
                  <a:gd name="T104" fmla="*/ 14960 w 15001"/>
                  <a:gd name="T105" fmla="*/ 2915 h 11485"/>
                  <a:gd name="T106" fmla="*/ 14531 w 15001"/>
                  <a:gd name="T107" fmla="*/ 2535 h 11485"/>
                  <a:gd name="T108" fmla="*/ 14531 w 15001"/>
                  <a:gd name="T109" fmla="*/ 2535 h 1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01" h="11485">
                    <a:moveTo>
                      <a:pt x="14531" y="2535"/>
                    </a:moveTo>
                    <a:cubicBezTo>
                      <a:pt x="14312" y="2551"/>
                      <a:pt x="14142" y="2737"/>
                      <a:pt x="14150" y="2964"/>
                    </a:cubicBezTo>
                    <a:cubicBezTo>
                      <a:pt x="14175" y="3312"/>
                      <a:pt x="13786" y="3709"/>
                      <a:pt x="13081" y="4098"/>
                    </a:cubicBezTo>
                    <a:cubicBezTo>
                      <a:pt x="11996" y="4681"/>
                      <a:pt x="12158" y="5159"/>
                      <a:pt x="12571" y="6318"/>
                    </a:cubicBezTo>
                    <a:cubicBezTo>
                      <a:pt x="12879" y="7192"/>
                      <a:pt x="11178" y="10035"/>
                      <a:pt x="10432" y="10627"/>
                    </a:cubicBezTo>
                    <a:cubicBezTo>
                      <a:pt x="10333" y="10424"/>
                      <a:pt x="10245" y="9914"/>
                      <a:pt x="10238" y="9460"/>
                    </a:cubicBezTo>
                    <a:cubicBezTo>
                      <a:pt x="10238" y="7873"/>
                      <a:pt x="10238" y="5475"/>
                      <a:pt x="8129" y="4673"/>
                    </a:cubicBezTo>
                    <a:cubicBezTo>
                      <a:pt x="7538" y="4446"/>
                      <a:pt x="6732" y="4163"/>
                      <a:pt x="6257" y="4058"/>
                    </a:cubicBezTo>
                    <a:cubicBezTo>
                      <a:pt x="6224" y="4050"/>
                      <a:pt x="6140" y="4033"/>
                      <a:pt x="6118" y="3839"/>
                    </a:cubicBezTo>
                    <a:cubicBezTo>
                      <a:pt x="6081" y="3523"/>
                      <a:pt x="6267" y="3077"/>
                      <a:pt x="6602" y="2924"/>
                    </a:cubicBezTo>
                    <a:cubicBezTo>
                      <a:pt x="6790" y="2835"/>
                      <a:pt x="6915" y="2843"/>
                      <a:pt x="7048" y="2859"/>
                    </a:cubicBezTo>
                    <a:cubicBezTo>
                      <a:pt x="7188" y="2883"/>
                      <a:pt x="7418" y="2908"/>
                      <a:pt x="7606" y="2721"/>
                    </a:cubicBezTo>
                    <a:cubicBezTo>
                      <a:pt x="7823" y="2511"/>
                      <a:pt x="7821" y="2195"/>
                      <a:pt x="7763" y="1522"/>
                    </a:cubicBezTo>
                    <a:cubicBezTo>
                      <a:pt x="7717" y="1012"/>
                      <a:pt x="7542" y="623"/>
                      <a:pt x="7243" y="380"/>
                    </a:cubicBezTo>
                    <a:cubicBezTo>
                      <a:pt x="6775" y="0"/>
                      <a:pt x="6155" y="72"/>
                      <a:pt x="5701" y="129"/>
                    </a:cubicBezTo>
                    <a:cubicBezTo>
                      <a:pt x="5576" y="145"/>
                      <a:pt x="5461" y="161"/>
                      <a:pt x="5363" y="161"/>
                    </a:cubicBezTo>
                    <a:cubicBezTo>
                      <a:pt x="4463" y="161"/>
                      <a:pt x="4319" y="834"/>
                      <a:pt x="4004" y="2308"/>
                    </a:cubicBezTo>
                    <a:lnTo>
                      <a:pt x="3943" y="2600"/>
                    </a:lnTo>
                    <a:cubicBezTo>
                      <a:pt x="3940" y="2608"/>
                      <a:pt x="3938" y="2624"/>
                      <a:pt x="3935" y="2632"/>
                    </a:cubicBezTo>
                    <a:cubicBezTo>
                      <a:pt x="3909" y="2600"/>
                      <a:pt x="3884" y="2567"/>
                      <a:pt x="3867" y="2535"/>
                    </a:cubicBezTo>
                    <a:cubicBezTo>
                      <a:pt x="3807" y="2381"/>
                      <a:pt x="3725" y="1563"/>
                      <a:pt x="3684" y="891"/>
                    </a:cubicBezTo>
                    <a:cubicBezTo>
                      <a:pt x="3672" y="712"/>
                      <a:pt x="3546" y="566"/>
                      <a:pt x="3371" y="526"/>
                    </a:cubicBezTo>
                    <a:cubicBezTo>
                      <a:pt x="3193" y="478"/>
                      <a:pt x="3016" y="558"/>
                      <a:pt x="2927" y="712"/>
                    </a:cubicBezTo>
                    <a:lnTo>
                      <a:pt x="2285" y="1838"/>
                    </a:lnTo>
                    <a:cubicBezTo>
                      <a:pt x="2264" y="1879"/>
                      <a:pt x="2260" y="1879"/>
                      <a:pt x="2251" y="1919"/>
                    </a:cubicBezTo>
                    <a:cubicBezTo>
                      <a:pt x="2250" y="1919"/>
                      <a:pt x="2115" y="2211"/>
                      <a:pt x="1313" y="2494"/>
                    </a:cubicBezTo>
                    <a:cubicBezTo>
                      <a:pt x="1211" y="2535"/>
                      <a:pt x="1153" y="2535"/>
                      <a:pt x="1139" y="2543"/>
                    </a:cubicBezTo>
                    <a:cubicBezTo>
                      <a:pt x="1049" y="2332"/>
                      <a:pt x="1248" y="1482"/>
                      <a:pt x="1562" y="761"/>
                    </a:cubicBezTo>
                    <a:cubicBezTo>
                      <a:pt x="1651" y="550"/>
                      <a:pt x="1558" y="316"/>
                      <a:pt x="1352" y="226"/>
                    </a:cubicBezTo>
                    <a:cubicBezTo>
                      <a:pt x="1149" y="137"/>
                      <a:pt x="909" y="226"/>
                      <a:pt x="820" y="437"/>
                    </a:cubicBezTo>
                    <a:cubicBezTo>
                      <a:pt x="555" y="1044"/>
                      <a:pt x="0" y="2519"/>
                      <a:pt x="550" y="3110"/>
                    </a:cubicBezTo>
                    <a:cubicBezTo>
                      <a:pt x="715" y="3288"/>
                      <a:pt x="1027" y="3450"/>
                      <a:pt x="1583" y="3256"/>
                    </a:cubicBezTo>
                    <a:cubicBezTo>
                      <a:pt x="2575" y="2908"/>
                      <a:pt x="2891" y="2478"/>
                      <a:pt x="2993" y="2251"/>
                    </a:cubicBezTo>
                    <a:cubicBezTo>
                      <a:pt x="3040" y="2592"/>
                      <a:pt x="3093" y="2810"/>
                      <a:pt x="3153" y="2915"/>
                    </a:cubicBezTo>
                    <a:cubicBezTo>
                      <a:pt x="3220" y="3037"/>
                      <a:pt x="3594" y="3628"/>
                      <a:pt x="4106" y="3547"/>
                    </a:cubicBezTo>
                    <a:cubicBezTo>
                      <a:pt x="4423" y="3499"/>
                      <a:pt x="4635" y="3240"/>
                      <a:pt x="4736" y="2770"/>
                    </a:cubicBezTo>
                    <a:lnTo>
                      <a:pt x="4797" y="2478"/>
                    </a:lnTo>
                    <a:cubicBezTo>
                      <a:pt x="5095" y="1085"/>
                      <a:pt x="5155" y="972"/>
                      <a:pt x="5363" y="972"/>
                    </a:cubicBezTo>
                    <a:cubicBezTo>
                      <a:pt x="5488" y="972"/>
                      <a:pt x="5637" y="955"/>
                      <a:pt x="5798" y="931"/>
                    </a:cubicBezTo>
                    <a:cubicBezTo>
                      <a:pt x="6143" y="891"/>
                      <a:pt x="6532" y="850"/>
                      <a:pt x="6732" y="1012"/>
                    </a:cubicBezTo>
                    <a:cubicBezTo>
                      <a:pt x="6855" y="1109"/>
                      <a:pt x="6931" y="1304"/>
                      <a:pt x="6956" y="1595"/>
                    </a:cubicBezTo>
                    <a:cubicBezTo>
                      <a:pt x="6974" y="1806"/>
                      <a:pt x="6982" y="1944"/>
                      <a:pt x="6985" y="2041"/>
                    </a:cubicBezTo>
                    <a:cubicBezTo>
                      <a:pt x="6804" y="2033"/>
                      <a:pt x="6551" y="2049"/>
                      <a:pt x="6252" y="2195"/>
                    </a:cubicBezTo>
                    <a:cubicBezTo>
                      <a:pt x="5549" y="2527"/>
                      <a:pt x="5244" y="3345"/>
                      <a:pt x="5313" y="3936"/>
                    </a:cubicBezTo>
                    <a:cubicBezTo>
                      <a:pt x="5370" y="4414"/>
                      <a:pt x="5658" y="4754"/>
                      <a:pt x="6084" y="4843"/>
                    </a:cubicBezTo>
                    <a:cubicBezTo>
                      <a:pt x="6417" y="4916"/>
                      <a:pt x="7041" y="5127"/>
                      <a:pt x="7841" y="5435"/>
                    </a:cubicBezTo>
                    <a:cubicBezTo>
                      <a:pt x="9308" y="5994"/>
                      <a:pt x="9428" y="7589"/>
                      <a:pt x="9428" y="9468"/>
                    </a:cubicBezTo>
                    <a:cubicBezTo>
                      <a:pt x="9435" y="9954"/>
                      <a:pt x="9515" y="11105"/>
                      <a:pt x="10081" y="11404"/>
                    </a:cubicBezTo>
                    <a:cubicBezTo>
                      <a:pt x="10151" y="11445"/>
                      <a:pt x="10258" y="11485"/>
                      <a:pt x="10392" y="11485"/>
                    </a:cubicBezTo>
                    <a:cubicBezTo>
                      <a:pt x="10513" y="11485"/>
                      <a:pt x="10667" y="11453"/>
                      <a:pt x="10829" y="11348"/>
                    </a:cubicBezTo>
                    <a:cubicBezTo>
                      <a:pt x="11575" y="10854"/>
                      <a:pt x="13843" y="7516"/>
                      <a:pt x="13332" y="6050"/>
                    </a:cubicBezTo>
                    <a:cubicBezTo>
                      <a:pt x="12984" y="5070"/>
                      <a:pt x="12984" y="5070"/>
                      <a:pt x="13462" y="4811"/>
                    </a:cubicBezTo>
                    <a:cubicBezTo>
                      <a:pt x="14499" y="4252"/>
                      <a:pt x="15001" y="3612"/>
                      <a:pt x="14960" y="2915"/>
                    </a:cubicBezTo>
                    <a:cubicBezTo>
                      <a:pt x="14952" y="2697"/>
                      <a:pt x="14774" y="2527"/>
                      <a:pt x="14531" y="2535"/>
                    </a:cubicBezTo>
                    <a:lnTo>
                      <a:pt x="14531" y="25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A6E2B2B3-E1E1-48CA-8182-181EE7BCECDD}"/>
                  </a:ext>
                </a:extLst>
              </p:cNvPr>
              <p:cNvSpPr>
                <a:spLocks/>
              </p:cNvSpPr>
              <p:nvPr/>
            </p:nvSpPr>
            <p:spPr bwMode="auto">
              <a:xfrm>
                <a:off x="12834938" y="4495801"/>
                <a:ext cx="101600" cy="133350"/>
              </a:xfrm>
              <a:custGeom>
                <a:avLst/>
                <a:gdLst>
                  <a:gd name="T0" fmla="*/ 3389 w 4640"/>
                  <a:gd name="T1" fmla="*/ 1409 h 6147"/>
                  <a:gd name="T2" fmla="*/ 2637 w 4640"/>
                  <a:gd name="T3" fmla="*/ 1061 h 6147"/>
                  <a:gd name="T4" fmla="*/ 1909 w 4640"/>
                  <a:gd name="T5" fmla="*/ 502 h 6147"/>
                  <a:gd name="T6" fmla="*/ 1413 w 4640"/>
                  <a:gd name="T7" fmla="*/ 170 h 6147"/>
                  <a:gd name="T8" fmla="*/ 837 w 4640"/>
                  <a:gd name="T9" fmla="*/ 81 h 6147"/>
                  <a:gd name="T10" fmla="*/ 19 w 4640"/>
                  <a:gd name="T11" fmla="*/ 2592 h 6147"/>
                  <a:gd name="T12" fmla="*/ 387 w 4640"/>
                  <a:gd name="T13" fmla="*/ 3029 h 6147"/>
                  <a:gd name="T14" fmla="*/ 826 w 4640"/>
                  <a:gd name="T15" fmla="*/ 2664 h 6147"/>
                  <a:gd name="T16" fmla="*/ 1131 w 4640"/>
                  <a:gd name="T17" fmla="*/ 972 h 6147"/>
                  <a:gd name="T18" fmla="*/ 1494 w 4640"/>
                  <a:gd name="T19" fmla="*/ 1198 h 6147"/>
                  <a:gd name="T20" fmla="*/ 2065 w 4640"/>
                  <a:gd name="T21" fmla="*/ 1628 h 6147"/>
                  <a:gd name="T22" fmla="*/ 3100 w 4640"/>
                  <a:gd name="T23" fmla="*/ 2162 h 6147"/>
                  <a:gd name="T24" fmla="*/ 3707 w 4640"/>
                  <a:gd name="T25" fmla="*/ 2421 h 6147"/>
                  <a:gd name="T26" fmla="*/ 3611 w 4640"/>
                  <a:gd name="T27" fmla="*/ 2502 h 6147"/>
                  <a:gd name="T28" fmla="*/ 1936 w 4640"/>
                  <a:gd name="T29" fmla="*/ 5613 h 6147"/>
                  <a:gd name="T30" fmla="*/ 2189 w 4640"/>
                  <a:gd name="T31" fmla="*/ 6131 h 6147"/>
                  <a:gd name="T32" fmla="*/ 2319 w 4640"/>
                  <a:gd name="T33" fmla="*/ 6147 h 6147"/>
                  <a:gd name="T34" fmla="*/ 2703 w 4640"/>
                  <a:gd name="T35" fmla="*/ 5880 h 6147"/>
                  <a:gd name="T36" fmla="*/ 4136 w 4640"/>
                  <a:gd name="T37" fmla="*/ 3126 h 6147"/>
                  <a:gd name="T38" fmla="*/ 4357 w 4640"/>
                  <a:gd name="T39" fmla="*/ 2932 h 6147"/>
                  <a:gd name="T40" fmla="*/ 4610 w 4640"/>
                  <a:gd name="T41" fmla="*/ 2292 h 6147"/>
                  <a:gd name="T42" fmla="*/ 3389 w 4640"/>
                  <a:gd name="T43" fmla="*/ 1409 h 6147"/>
                  <a:gd name="T44" fmla="*/ 3389 w 4640"/>
                  <a:gd name="T45" fmla="*/ 1409 h 6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40" h="6147">
                    <a:moveTo>
                      <a:pt x="3389" y="1409"/>
                    </a:moveTo>
                    <a:cubicBezTo>
                      <a:pt x="3115" y="1304"/>
                      <a:pt x="2741" y="1166"/>
                      <a:pt x="2637" y="1061"/>
                    </a:cubicBezTo>
                    <a:cubicBezTo>
                      <a:pt x="2343" y="769"/>
                      <a:pt x="2123" y="632"/>
                      <a:pt x="1909" y="502"/>
                    </a:cubicBezTo>
                    <a:cubicBezTo>
                      <a:pt x="1768" y="421"/>
                      <a:pt x="1614" y="332"/>
                      <a:pt x="1413" y="170"/>
                    </a:cubicBezTo>
                    <a:cubicBezTo>
                      <a:pt x="1239" y="32"/>
                      <a:pt x="1032" y="0"/>
                      <a:pt x="837" y="81"/>
                    </a:cubicBezTo>
                    <a:cubicBezTo>
                      <a:pt x="684" y="145"/>
                      <a:pt x="217" y="348"/>
                      <a:pt x="19" y="2592"/>
                    </a:cubicBezTo>
                    <a:cubicBezTo>
                      <a:pt x="0" y="2818"/>
                      <a:pt x="164" y="3013"/>
                      <a:pt x="387" y="3029"/>
                    </a:cubicBezTo>
                    <a:cubicBezTo>
                      <a:pt x="603" y="3053"/>
                      <a:pt x="808" y="2891"/>
                      <a:pt x="826" y="2664"/>
                    </a:cubicBezTo>
                    <a:cubicBezTo>
                      <a:pt x="886" y="1992"/>
                      <a:pt x="1013" y="1304"/>
                      <a:pt x="1131" y="972"/>
                    </a:cubicBezTo>
                    <a:cubicBezTo>
                      <a:pt x="1266" y="1061"/>
                      <a:pt x="1383" y="1134"/>
                      <a:pt x="1494" y="1198"/>
                    </a:cubicBezTo>
                    <a:cubicBezTo>
                      <a:pt x="1688" y="1320"/>
                      <a:pt x="1841" y="1409"/>
                      <a:pt x="2065" y="1628"/>
                    </a:cubicBezTo>
                    <a:cubicBezTo>
                      <a:pt x="2291" y="1854"/>
                      <a:pt x="2684" y="2008"/>
                      <a:pt x="3100" y="2162"/>
                    </a:cubicBezTo>
                    <a:cubicBezTo>
                      <a:pt x="3278" y="2235"/>
                      <a:pt x="3543" y="2332"/>
                      <a:pt x="3707" y="2421"/>
                    </a:cubicBezTo>
                    <a:lnTo>
                      <a:pt x="3611" y="2502"/>
                    </a:lnTo>
                    <a:cubicBezTo>
                      <a:pt x="3026" y="3005"/>
                      <a:pt x="2711" y="3345"/>
                      <a:pt x="1936" y="5613"/>
                    </a:cubicBezTo>
                    <a:cubicBezTo>
                      <a:pt x="1864" y="5823"/>
                      <a:pt x="1976" y="6058"/>
                      <a:pt x="2189" y="6131"/>
                    </a:cubicBezTo>
                    <a:cubicBezTo>
                      <a:pt x="2232" y="6147"/>
                      <a:pt x="2275" y="6147"/>
                      <a:pt x="2319" y="6147"/>
                    </a:cubicBezTo>
                    <a:cubicBezTo>
                      <a:pt x="2488" y="6147"/>
                      <a:pt x="2646" y="6042"/>
                      <a:pt x="2703" y="5880"/>
                    </a:cubicBezTo>
                    <a:cubicBezTo>
                      <a:pt x="3440" y="3709"/>
                      <a:pt x="3687" y="3507"/>
                      <a:pt x="4136" y="3126"/>
                    </a:cubicBezTo>
                    <a:cubicBezTo>
                      <a:pt x="4205" y="3061"/>
                      <a:pt x="4278" y="3005"/>
                      <a:pt x="4357" y="2932"/>
                    </a:cubicBezTo>
                    <a:cubicBezTo>
                      <a:pt x="4620" y="2697"/>
                      <a:pt x="4640" y="2454"/>
                      <a:pt x="4610" y="2292"/>
                    </a:cubicBezTo>
                    <a:cubicBezTo>
                      <a:pt x="4526" y="1846"/>
                      <a:pt x="3999" y="1644"/>
                      <a:pt x="3389" y="1409"/>
                    </a:cubicBezTo>
                    <a:lnTo>
                      <a:pt x="3389" y="1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8" name="Group 37">
            <a:extLst>
              <a:ext uri="{FF2B5EF4-FFF2-40B4-BE49-F238E27FC236}">
                <a16:creationId xmlns:a16="http://schemas.microsoft.com/office/drawing/2014/main" id="{7A87D541-86C4-4B50-889F-7020200ABEA1}"/>
              </a:ext>
            </a:extLst>
          </p:cNvPr>
          <p:cNvGrpSpPr/>
          <p:nvPr userDrawn="1"/>
        </p:nvGrpSpPr>
        <p:grpSpPr>
          <a:xfrm>
            <a:off x="7330090" y="4485220"/>
            <a:ext cx="2404829" cy="369332"/>
            <a:chOff x="7330090" y="4205553"/>
            <a:chExt cx="2404829" cy="369332"/>
          </a:xfrm>
        </p:grpSpPr>
        <p:sp>
          <p:nvSpPr>
            <p:cNvPr id="14" name="TextBox 13">
              <a:extLst>
                <a:ext uri="{FF2B5EF4-FFF2-40B4-BE49-F238E27FC236}">
                  <a16:creationId xmlns:a16="http://schemas.microsoft.com/office/drawing/2014/main" id="{5DD2E9CC-D9DA-473D-B53D-CC3C2E839B35}"/>
                </a:ext>
              </a:extLst>
            </p:cNvPr>
            <p:cNvSpPr txBox="1"/>
            <p:nvPr userDrawn="1"/>
          </p:nvSpPr>
          <p:spPr>
            <a:xfrm>
              <a:off x="7882039" y="4205553"/>
              <a:ext cx="1852880" cy="369332"/>
            </a:xfrm>
            <a:prstGeom prst="rect">
              <a:avLst/>
            </a:prstGeom>
            <a:noFill/>
          </p:spPr>
          <p:txBody>
            <a:bodyPr wrap="none" rtlCol="0">
              <a:spAutoFit/>
            </a:bodyPr>
            <a:lstStyle/>
            <a:p>
              <a:r>
                <a:rPr lang="en-US"/>
                <a:t>info@factore.com</a:t>
              </a:r>
            </a:p>
          </p:txBody>
        </p:sp>
        <p:grpSp>
          <p:nvGrpSpPr>
            <p:cNvPr id="20" name="Group 19">
              <a:extLst>
                <a:ext uri="{FF2B5EF4-FFF2-40B4-BE49-F238E27FC236}">
                  <a16:creationId xmlns:a16="http://schemas.microsoft.com/office/drawing/2014/main" id="{5781DEE1-9445-4FA9-907A-5366A3D69C0C}"/>
                </a:ext>
              </a:extLst>
            </p:cNvPr>
            <p:cNvGrpSpPr/>
            <p:nvPr userDrawn="1"/>
          </p:nvGrpSpPr>
          <p:grpSpPr>
            <a:xfrm>
              <a:off x="7330090" y="4262322"/>
              <a:ext cx="346075" cy="255795"/>
              <a:chOff x="12730163" y="4759325"/>
              <a:chExt cx="219075" cy="161925"/>
            </a:xfrm>
            <a:solidFill>
              <a:schemeClr val="accent1"/>
            </a:solidFill>
          </p:grpSpPr>
          <p:sp>
            <p:nvSpPr>
              <p:cNvPr id="21" name="Freeform 15">
                <a:extLst>
                  <a:ext uri="{FF2B5EF4-FFF2-40B4-BE49-F238E27FC236}">
                    <a16:creationId xmlns:a16="http://schemas.microsoft.com/office/drawing/2014/main" id="{CDFABCB8-D6CE-4EF0-81D9-66626C633545}"/>
                  </a:ext>
                </a:extLst>
              </p:cNvPr>
              <p:cNvSpPr>
                <a:spLocks/>
              </p:cNvSpPr>
              <p:nvPr/>
            </p:nvSpPr>
            <p:spPr bwMode="auto">
              <a:xfrm>
                <a:off x="12750801" y="4779963"/>
                <a:ext cx="174625" cy="77788"/>
              </a:xfrm>
              <a:custGeom>
                <a:avLst/>
                <a:gdLst>
                  <a:gd name="T0" fmla="*/ 14763 w 15485"/>
                  <a:gd name="T1" fmla="*/ 146 h 6958"/>
                  <a:gd name="T2" fmla="*/ 8342 w 15485"/>
                  <a:gd name="T3" fmla="*/ 5921 h 6958"/>
                  <a:gd name="T4" fmla="*/ 7142 w 15485"/>
                  <a:gd name="T5" fmla="*/ 5921 h 6958"/>
                  <a:gd name="T6" fmla="*/ 722 w 15485"/>
                  <a:gd name="T7" fmla="*/ 146 h 6958"/>
                  <a:gd name="T8" fmla="*/ 150 w 15485"/>
                  <a:gd name="T9" fmla="*/ 178 h 6958"/>
                  <a:gd name="T10" fmla="*/ 180 w 15485"/>
                  <a:gd name="T11" fmla="*/ 754 h 6958"/>
                  <a:gd name="T12" fmla="*/ 6601 w 15485"/>
                  <a:gd name="T13" fmla="*/ 6529 h 6958"/>
                  <a:gd name="T14" fmla="*/ 7742 w 15485"/>
                  <a:gd name="T15" fmla="*/ 6958 h 6958"/>
                  <a:gd name="T16" fmla="*/ 8883 w 15485"/>
                  <a:gd name="T17" fmla="*/ 6529 h 6958"/>
                  <a:gd name="T18" fmla="*/ 15305 w 15485"/>
                  <a:gd name="T19" fmla="*/ 754 h 6958"/>
                  <a:gd name="T20" fmla="*/ 15335 w 15485"/>
                  <a:gd name="T21" fmla="*/ 178 h 6958"/>
                  <a:gd name="T22" fmla="*/ 14763 w 15485"/>
                  <a:gd name="T23" fmla="*/ 146 h 6958"/>
                  <a:gd name="T24" fmla="*/ 14763 w 15485"/>
                  <a:gd name="T25" fmla="*/ 146 h 6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85" h="6958">
                    <a:moveTo>
                      <a:pt x="14763" y="146"/>
                    </a:moveTo>
                    <a:lnTo>
                      <a:pt x="8342" y="5921"/>
                    </a:lnTo>
                    <a:cubicBezTo>
                      <a:pt x="8011" y="6221"/>
                      <a:pt x="7473" y="6221"/>
                      <a:pt x="7142" y="5921"/>
                    </a:cubicBezTo>
                    <a:lnTo>
                      <a:pt x="722" y="146"/>
                    </a:lnTo>
                    <a:cubicBezTo>
                      <a:pt x="556" y="0"/>
                      <a:pt x="300" y="16"/>
                      <a:pt x="150" y="178"/>
                    </a:cubicBezTo>
                    <a:cubicBezTo>
                      <a:pt x="0" y="349"/>
                      <a:pt x="14" y="600"/>
                      <a:pt x="180" y="754"/>
                    </a:cubicBezTo>
                    <a:lnTo>
                      <a:pt x="6601" y="6529"/>
                    </a:lnTo>
                    <a:cubicBezTo>
                      <a:pt x="6921" y="6813"/>
                      <a:pt x="7331" y="6958"/>
                      <a:pt x="7742" y="6958"/>
                    </a:cubicBezTo>
                    <a:cubicBezTo>
                      <a:pt x="8153" y="6958"/>
                      <a:pt x="8563" y="6813"/>
                      <a:pt x="8883" y="6529"/>
                    </a:cubicBezTo>
                    <a:lnTo>
                      <a:pt x="15305" y="754"/>
                    </a:lnTo>
                    <a:cubicBezTo>
                      <a:pt x="15471" y="600"/>
                      <a:pt x="15485" y="349"/>
                      <a:pt x="15335" y="178"/>
                    </a:cubicBezTo>
                    <a:cubicBezTo>
                      <a:pt x="15185" y="8"/>
                      <a:pt x="14928" y="0"/>
                      <a:pt x="14763" y="146"/>
                    </a:cubicBezTo>
                    <a:lnTo>
                      <a:pt x="1476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138CEAEC-ED5C-4FF9-975A-DDB075CA3CC7}"/>
                  </a:ext>
                </a:extLst>
              </p:cNvPr>
              <p:cNvSpPr>
                <a:spLocks/>
              </p:cNvSpPr>
              <p:nvPr/>
            </p:nvSpPr>
            <p:spPr bwMode="auto">
              <a:xfrm>
                <a:off x="12866688" y="4851400"/>
                <a:ext cx="58738" cy="49213"/>
              </a:xfrm>
              <a:custGeom>
                <a:avLst/>
                <a:gdLst>
                  <a:gd name="T0" fmla="*/ 714 w 5210"/>
                  <a:gd name="T1" fmla="*/ 146 h 4439"/>
                  <a:gd name="T2" fmla="*/ 144 w 5210"/>
                  <a:gd name="T3" fmla="*/ 195 h 4439"/>
                  <a:gd name="T4" fmla="*/ 196 w 5210"/>
                  <a:gd name="T5" fmla="*/ 770 h 4439"/>
                  <a:gd name="T6" fmla="*/ 4497 w 5210"/>
                  <a:gd name="T7" fmla="*/ 4342 h 4439"/>
                  <a:gd name="T8" fmla="*/ 4756 w 5210"/>
                  <a:gd name="T9" fmla="*/ 4439 h 4439"/>
                  <a:gd name="T10" fmla="*/ 5067 w 5210"/>
                  <a:gd name="T11" fmla="*/ 4293 h 4439"/>
                  <a:gd name="T12" fmla="*/ 5015 w 5210"/>
                  <a:gd name="T13" fmla="*/ 3718 h 4439"/>
                  <a:gd name="T14" fmla="*/ 714 w 5210"/>
                  <a:gd name="T15" fmla="*/ 146 h 4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10" h="4439">
                    <a:moveTo>
                      <a:pt x="714" y="146"/>
                    </a:moveTo>
                    <a:cubicBezTo>
                      <a:pt x="541" y="0"/>
                      <a:pt x="286" y="25"/>
                      <a:pt x="144" y="195"/>
                    </a:cubicBezTo>
                    <a:cubicBezTo>
                      <a:pt x="0" y="365"/>
                      <a:pt x="24" y="624"/>
                      <a:pt x="196" y="770"/>
                    </a:cubicBezTo>
                    <a:lnTo>
                      <a:pt x="4497" y="4342"/>
                    </a:lnTo>
                    <a:cubicBezTo>
                      <a:pt x="4573" y="4407"/>
                      <a:pt x="4664" y="4439"/>
                      <a:pt x="4756" y="4439"/>
                    </a:cubicBezTo>
                    <a:cubicBezTo>
                      <a:pt x="4872" y="4439"/>
                      <a:pt x="4987" y="4391"/>
                      <a:pt x="5067" y="4293"/>
                    </a:cubicBezTo>
                    <a:cubicBezTo>
                      <a:pt x="5210" y="4123"/>
                      <a:pt x="5187" y="3864"/>
                      <a:pt x="5015" y="3718"/>
                    </a:cubicBezTo>
                    <a:lnTo>
                      <a:pt x="71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710FCC5B-6E80-430C-919D-9F818AB9E3CE}"/>
                  </a:ext>
                </a:extLst>
              </p:cNvPr>
              <p:cNvSpPr>
                <a:spLocks/>
              </p:cNvSpPr>
              <p:nvPr/>
            </p:nvSpPr>
            <p:spPr bwMode="auto">
              <a:xfrm>
                <a:off x="12750801" y="4851400"/>
                <a:ext cx="58738" cy="49213"/>
              </a:xfrm>
              <a:custGeom>
                <a:avLst/>
                <a:gdLst>
                  <a:gd name="T0" fmla="*/ 4497 w 5211"/>
                  <a:gd name="T1" fmla="*/ 146 h 4439"/>
                  <a:gd name="T2" fmla="*/ 195 w 5211"/>
                  <a:gd name="T3" fmla="*/ 3718 h 4439"/>
                  <a:gd name="T4" fmla="*/ 143 w 5211"/>
                  <a:gd name="T5" fmla="*/ 4293 h 4439"/>
                  <a:gd name="T6" fmla="*/ 455 w 5211"/>
                  <a:gd name="T7" fmla="*/ 4439 h 4439"/>
                  <a:gd name="T8" fmla="*/ 713 w 5211"/>
                  <a:gd name="T9" fmla="*/ 4342 h 4439"/>
                  <a:gd name="T10" fmla="*/ 5015 w 5211"/>
                  <a:gd name="T11" fmla="*/ 770 h 4439"/>
                  <a:gd name="T12" fmla="*/ 5067 w 5211"/>
                  <a:gd name="T13" fmla="*/ 195 h 4439"/>
                  <a:gd name="T14" fmla="*/ 4497 w 5211"/>
                  <a:gd name="T15" fmla="*/ 146 h 4439"/>
                  <a:gd name="T16" fmla="*/ 4497 w 5211"/>
                  <a:gd name="T17" fmla="*/ 146 h 4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1" h="4439">
                    <a:moveTo>
                      <a:pt x="4497" y="146"/>
                    </a:moveTo>
                    <a:lnTo>
                      <a:pt x="195" y="3718"/>
                    </a:lnTo>
                    <a:cubicBezTo>
                      <a:pt x="23" y="3864"/>
                      <a:pt x="0" y="4123"/>
                      <a:pt x="143" y="4293"/>
                    </a:cubicBezTo>
                    <a:cubicBezTo>
                      <a:pt x="223" y="4391"/>
                      <a:pt x="338" y="4439"/>
                      <a:pt x="455" y="4439"/>
                    </a:cubicBezTo>
                    <a:cubicBezTo>
                      <a:pt x="546" y="4439"/>
                      <a:pt x="637" y="4407"/>
                      <a:pt x="713" y="4342"/>
                    </a:cubicBezTo>
                    <a:lnTo>
                      <a:pt x="5015" y="770"/>
                    </a:lnTo>
                    <a:cubicBezTo>
                      <a:pt x="5187" y="624"/>
                      <a:pt x="5211" y="365"/>
                      <a:pt x="5067" y="195"/>
                    </a:cubicBezTo>
                    <a:cubicBezTo>
                      <a:pt x="4925" y="25"/>
                      <a:pt x="4669" y="0"/>
                      <a:pt x="4497" y="146"/>
                    </a:cubicBezTo>
                    <a:lnTo>
                      <a:pt x="4497"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69E125FF-9370-48D4-9F0F-2C2AC0F06FA5}"/>
                  </a:ext>
                </a:extLst>
              </p:cNvPr>
              <p:cNvSpPr>
                <a:spLocks noEditPoints="1"/>
              </p:cNvSpPr>
              <p:nvPr/>
            </p:nvSpPr>
            <p:spPr bwMode="auto">
              <a:xfrm>
                <a:off x="12730163" y="4759325"/>
                <a:ext cx="219075" cy="161925"/>
              </a:xfrm>
              <a:custGeom>
                <a:avLst/>
                <a:gdLst>
                  <a:gd name="T0" fmla="*/ 18630 w 19440"/>
                  <a:gd name="T1" fmla="*/ 12320 h 14580"/>
                  <a:gd name="T2" fmla="*/ 17131 w 19440"/>
                  <a:gd name="T3" fmla="*/ 13770 h 14580"/>
                  <a:gd name="T4" fmla="*/ 2302 w 19440"/>
                  <a:gd name="T5" fmla="*/ 13770 h 14580"/>
                  <a:gd name="T6" fmla="*/ 810 w 19440"/>
                  <a:gd name="T7" fmla="*/ 12320 h 14580"/>
                  <a:gd name="T8" fmla="*/ 810 w 19440"/>
                  <a:gd name="T9" fmla="*/ 2260 h 14580"/>
                  <a:gd name="T10" fmla="*/ 2302 w 19440"/>
                  <a:gd name="T11" fmla="*/ 810 h 14580"/>
                  <a:gd name="T12" fmla="*/ 17131 w 19440"/>
                  <a:gd name="T13" fmla="*/ 810 h 14580"/>
                  <a:gd name="T14" fmla="*/ 18630 w 19440"/>
                  <a:gd name="T15" fmla="*/ 2260 h 14580"/>
                  <a:gd name="T16" fmla="*/ 18630 w 19440"/>
                  <a:gd name="T17" fmla="*/ 12320 h 14580"/>
                  <a:gd name="T18" fmla="*/ 17131 w 19440"/>
                  <a:gd name="T19" fmla="*/ 0 h 14580"/>
                  <a:gd name="T20" fmla="*/ 2302 w 19440"/>
                  <a:gd name="T21" fmla="*/ 0 h 14580"/>
                  <a:gd name="T22" fmla="*/ 0 w 19440"/>
                  <a:gd name="T23" fmla="*/ 2260 h 14580"/>
                  <a:gd name="T24" fmla="*/ 0 w 19440"/>
                  <a:gd name="T25" fmla="*/ 12320 h 14580"/>
                  <a:gd name="T26" fmla="*/ 2302 w 19440"/>
                  <a:gd name="T27" fmla="*/ 14580 h 14580"/>
                  <a:gd name="T28" fmla="*/ 17131 w 19440"/>
                  <a:gd name="T29" fmla="*/ 14580 h 14580"/>
                  <a:gd name="T30" fmla="*/ 19440 w 19440"/>
                  <a:gd name="T31" fmla="*/ 12320 h 14580"/>
                  <a:gd name="T32" fmla="*/ 19440 w 19440"/>
                  <a:gd name="T33" fmla="*/ 2260 h 14580"/>
                  <a:gd name="T34" fmla="*/ 17131 w 19440"/>
                  <a:gd name="T35" fmla="*/ 0 h 14580"/>
                  <a:gd name="T36" fmla="*/ 17131 w 19440"/>
                  <a:gd name="T37" fmla="*/ 0 h 14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40" h="14580">
                    <a:moveTo>
                      <a:pt x="18630" y="12320"/>
                    </a:moveTo>
                    <a:cubicBezTo>
                      <a:pt x="18630" y="13130"/>
                      <a:pt x="17972" y="13770"/>
                      <a:pt x="17131" y="13770"/>
                    </a:cubicBezTo>
                    <a:lnTo>
                      <a:pt x="2302" y="13770"/>
                    </a:lnTo>
                    <a:cubicBezTo>
                      <a:pt x="1465" y="13770"/>
                      <a:pt x="810" y="13130"/>
                      <a:pt x="810" y="12320"/>
                    </a:cubicBezTo>
                    <a:lnTo>
                      <a:pt x="810" y="2260"/>
                    </a:lnTo>
                    <a:cubicBezTo>
                      <a:pt x="810" y="1441"/>
                      <a:pt x="1465" y="810"/>
                      <a:pt x="2302" y="810"/>
                    </a:cubicBezTo>
                    <a:lnTo>
                      <a:pt x="17131" y="810"/>
                    </a:lnTo>
                    <a:cubicBezTo>
                      <a:pt x="17972" y="810"/>
                      <a:pt x="18630" y="1441"/>
                      <a:pt x="18630" y="2260"/>
                    </a:cubicBezTo>
                    <a:lnTo>
                      <a:pt x="18630" y="12320"/>
                    </a:lnTo>
                    <a:close/>
                    <a:moveTo>
                      <a:pt x="17131" y="0"/>
                    </a:moveTo>
                    <a:lnTo>
                      <a:pt x="2302" y="0"/>
                    </a:lnTo>
                    <a:cubicBezTo>
                      <a:pt x="1012" y="0"/>
                      <a:pt x="0" y="988"/>
                      <a:pt x="0" y="2260"/>
                    </a:cubicBezTo>
                    <a:lnTo>
                      <a:pt x="0" y="12320"/>
                    </a:lnTo>
                    <a:cubicBezTo>
                      <a:pt x="0" y="13583"/>
                      <a:pt x="1012" y="14580"/>
                      <a:pt x="2302" y="14580"/>
                    </a:cubicBezTo>
                    <a:lnTo>
                      <a:pt x="17131" y="14580"/>
                    </a:lnTo>
                    <a:cubicBezTo>
                      <a:pt x="18405" y="14580"/>
                      <a:pt x="19440" y="13559"/>
                      <a:pt x="19440" y="12320"/>
                    </a:cubicBezTo>
                    <a:lnTo>
                      <a:pt x="19440" y="2260"/>
                    </a:lnTo>
                    <a:cubicBezTo>
                      <a:pt x="19440" y="1012"/>
                      <a:pt x="18405" y="0"/>
                      <a:pt x="17131" y="0"/>
                    </a:cubicBezTo>
                    <a:lnTo>
                      <a:pt x="17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a:extLst>
              <a:ext uri="{FF2B5EF4-FFF2-40B4-BE49-F238E27FC236}">
                <a16:creationId xmlns:a16="http://schemas.microsoft.com/office/drawing/2014/main" id="{7E8F34BF-2C85-41CF-B211-FFF99B680D85}"/>
              </a:ext>
            </a:extLst>
          </p:cNvPr>
          <p:cNvGrpSpPr/>
          <p:nvPr userDrawn="1"/>
        </p:nvGrpSpPr>
        <p:grpSpPr>
          <a:xfrm>
            <a:off x="7343196" y="5151620"/>
            <a:ext cx="2337733" cy="369332"/>
            <a:chOff x="7343196" y="4911434"/>
            <a:chExt cx="2337733" cy="369332"/>
          </a:xfrm>
        </p:grpSpPr>
        <p:sp>
          <p:nvSpPr>
            <p:cNvPr id="15" name="TextBox 14">
              <a:extLst>
                <a:ext uri="{FF2B5EF4-FFF2-40B4-BE49-F238E27FC236}">
                  <a16:creationId xmlns:a16="http://schemas.microsoft.com/office/drawing/2014/main" id="{CF6F9FFB-73AF-4101-BC04-F73003A48884}"/>
                </a:ext>
              </a:extLst>
            </p:cNvPr>
            <p:cNvSpPr txBox="1"/>
            <p:nvPr userDrawn="1"/>
          </p:nvSpPr>
          <p:spPr>
            <a:xfrm>
              <a:off x="7882039" y="4911434"/>
              <a:ext cx="1798890" cy="369332"/>
            </a:xfrm>
            <a:prstGeom prst="rect">
              <a:avLst/>
            </a:prstGeom>
            <a:noFill/>
          </p:spPr>
          <p:txBody>
            <a:bodyPr wrap="none" rtlCol="0">
              <a:spAutoFit/>
            </a:bodyPr>
            <a:lstStyle/>
            <a:p>
              <a:r>
                <a:rPr lang="en-US"/>
                <a:t>+1-970-999-0507</a:t>
              </a:r>
            </a:p>
          </p:txBody>
        </p:sp>
        <p:sp>
          <p:nvSpPr>
            <p:cNvPr id="25" name="Freeform 22">
              <a:extLst>
                <a:ext uri="{FF2B5EF4-FFF2-40B4-BE49-F238E27FC236}">
                  <a16:creationId xmlns:a16="http://schemas.microsoft.com/office/drawing/2014/main" id="{4F46CD90-86C2-41EC-A952-F8E928BBF8FD}"/>
                </a:ext>
              </a:extLst>
            </p:cNvPr>
            <p:cNvSpPr>
              <a:spLocks noEditPoints="1"/>
            </p:cNvSpPr>
            <p:nvPr userDrawn="1"/>
          </p:nvSpPr>
          <p:spPr bwMode="auto">
            <a:xfrm>
              <a:off x="7343196" y="4931000"/>
              <a:ext cx="319088" cy="330200"/>
            </a:xfrm>
            <a:custGeom>
              <a:avLst/>
              <a:gdLst>
                <a:gd name="T0" fmla="*/ 15727 w 16817"/>
                <a:gd name="T1" fmla="*/ 14191 h 16977"/>
                <a:gd name="T2" fmla="*/ 12478 w 16817"/>
                <a:gd name="T3" fmla="*/ 16168 h 16977"/>
                <a:gd name="T4" fmla="*/ 5305 w 16817"/>
                <a:gd name="T5" fmla="*/ 11543 h 16977"/>
                <a:gd name="T6" fmla="*/ 849 w 16817"/>
                <a:gd name="T7" fmla="*/ 4317 h 16977"/>
                <a:gd name="T8" fmla="*/ 2675 w 16817"/>
                <a:gd name="T9" fmla="*/ 1263 h 16977"/>
                <a:gd name="T10" fmla="*/ 3058 w 16817"/>
                <a:gd name="T11" fmla="*/ 875 h 16977"/>
                <a:gd name="T12" fmla="*/ 6936 w 16817"/>
                <a:gd name="T13" fmla="*/ 4803 h 16977"/>
                <a:gd name="T14" fmla="*/ 5741 w 16817"/>
                <a:gd name="T15" fmla="*/ 5970 h 16977"/>
                <a:gd name="T16" fmla="*/ 5699 w 16817"/>
                <a:gd name="T17" fmla="*/ 7242 h 16977"/>
                <a:gd name="T18" fmla="*/ 10307 w 16817"/>
                <a:gd name="T19" fmla="*/ 11413 h 16977"/>
                <a:gd name="T20" fmla="*/ 10730 w 16817"/>
                <a:gd name="T21" fmla="*/ 11316 h 16977"/>
                <a:gd name="T22" fmla="*/ 12044 w 16817"/>
                <a:gd name="T23" fmla="*/ 10052 h 16977"/>
                <a:gd name="T24" fmla="*/ 15934 w 16817"/>
                <a:gd name="T25" fmla="*/ 13964 h 16977"/>
                <a:gd name="T26" fmla="*/ 15727 w 16817"/>
                <a:gd name="T27" fmla="*/ 14191 h 16977"/>
                <a:gd name="T28" fmla="*/ 12620 w 16817"/>
                <a:gd name="T29" fmla="*/ 9485 h 16977"/>
                <a:gd name="T30" fmla="*/ 11492 w 16817"/>
                <a:gd name="T31" fmla="*/ 9485 h 16977"/>
                <a:gd name="T32" fmla="*/ 10306 w 16817"/>
                <a:gd name="T33" fmla="*/ 10603 h 16977"/>
                <a:gd name="T34" fmla="*/ 6997 w 16817"/>
                <a:gd name="T35" fmla="*/ 7833 h 16977"/>
                <a:gd name="T36" fmla="*/ 6317 w 16817"/>
                <a:gd name="T37" fmla="*/ 6545 h 16977"/>
                <a:gd name="T38" fmla="*/ 7503 w 16817"/>
                <a:gd name="T39" fmla="*/ 5378 h 16977"/>
                <a:gd name="T40" fmla="*/ 7740 w 16817"/>
                <a:gd name="T41" fmla="*/ 4820 h 16977"/>
                <a:gd name="T42" fmla="*/ 7514 w 16817"/>
                <a:gd name="T43" fmla="*/ 4261 h 16977"/>
                <a:gd name="T44" fmla="*/ 3637 w 16817"/>
                <a:gd name="T45" fmla="*/ 308 h 16977"/>
                <a:gd name="T46" fmla="*/ 2514 w 16817"/>
                <a:gd name="T47" fmla="*/ 292 h 16977"/>
                <a:gd name="T48" fmla="*/ 2119 w 16817"/>
                <a:gd name="T49" fmla="*/ 672 h 16977"/>
                <a:gd name="T50" fmla="*/ 39 w 16817"/>
                <a:gd name="T51" fmla="*/ 4301 h 16977"/>
                <a:gd name="T52" fmla="*/ 4726 w 16817"/>
                <a:gd name="T53" fmla="*/ 12110 h 16977"/>
                <a:gd name="T54" fmla="*/ 12478 w 16817"/>
                <a:gd name="T55" fmla="*/ 16977 h 16977"/>
                <a:gd name="T56" fmla="*/ 16323 w 16817"/>
                <a:gd name="T57" fmla="*/ 14734 h 16977"/>
                <a:gd name="T58" fmla="*/ 16527 w 16817"/>
                <a:gd name="T59" fmla="*/ 14515 h 16977"/>
                <a:gd name="T60" fmla="*/ 16512 w 16817"/>
                <a:gd name="T61" fmla="*/ 13413 h 16977"/>
                <a:gd name="T62" fmla="*/ 12620 w 16817"/>
                <a:gd name="T63" fmla="*/ 9485 h 16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7" h="16977">
                  <a:moveTo>
                    <a:pt x="15727" y="14191"/>
                  </a:moveTo>
                  <a:cubicBezTo>
                    <a:pt x="14787" y="15203"/>
                    <a:pt x="13899" y="16168"/>
                    <a:pt x="12478" y="16168"/>
                  </a:cubicBezTo>
                  <a:cubicBezTo>
                    <a:pt x="10707" y="16168"/>
                    <a:pt x="8361" y="14653"/>
                    <a:pt x="5305" y="11543"/>
                  </a:cubicBezTo>
                  <a:cubicBezTo>
                    <a:pt x="2272" y="8448"/>
                    <a:pt x="815" y="6083"/>
                    <a:pt x="849" y="4317"/>
                  </a:cubicBezTo>
                  <a:cubicBezTo>
                    <a:pt x="875" y="2957"/>
                    <a:pt x="1790" y="2098"/>
                    <a:pt x="2675" y="1263"/>
                  </a:cubicBezTo>
                  <a:cubicBezTo>
                    <a:pt x="2814" y="1134"/>
                    <a:pt x="2950" y="1004"/>
                    <a:pt x="3058" y="875"/>
                  </a:cubicBezTo>
                  <a:lnTo>
                    <a:pt x="6936" y="4803"/>
                  </a:lnTo>
                  <a:lnTo>
                    <a:pt x="5741" y="5970"/>
                  </a:lnTo>
                  <a:cubicBezTo>
                    <a:pt x="5473" y="6253"/>
                    <a:pt x="5459" y="6683"/>
                    <a:pt x="5699" y="7242"/>
                  </a:cubicBezTo>
                  <a:cubicBezTo>
                    <a:pt x="6327" y="8699"/>
                    <a:pt x="8940" y="11413"/>
                    <a:pt x="10307" y="11413"/>
                  </a:cubicBezTo>
                  <a:cubicBezTo>
                    <a:pt x="10463" y="11413"/>
                    <a:pt x="10606" y="11380"/>
                    <a:pt x="10730" y="11316"/>
                  </a:cubicBezTo>
                  <a:cubicBezTo>
                    <a:pt x="10803" y="11283"/>
                    <a:pt x="10846" y="11259"/>
                    <a:pt x="12044" y="10052"/>
                  </a:cubicBezTo>
                  <a:lnTo>
                    <a:pt x="15934" y="13964"/>
                  </a:lnTo>
                  <a:lnTo>
                    <a:pt x="15727" y="14191"/>
                  </a:lnTo>
                  <a:close/>
                  <a:moveTo>
                    <a:pt x="12620" y="9485"/>
                  </a:moveTo>
                  <a:cubicBezTo>
                    <a:pt x="12329" y="9193"/>
                    <a:pt x="11848" y="9153"/>
                    <a:pt x="11492" y="9485"/>
                  </a:cubicBezTo>
                  <a:cubicBezTo>
                    <a:pt x="10712" y="10255"/>
                    <a:pt x="10368" y="10578"/>
                    <a:pt x="10306" y="10603"/>
                  </a:cubicBezTo>
                  <a:cubicBezTo>
                    <a:pt x="9660" y="10603"/>
                    <a:pt x="8021" y="9234"/>
                    <a:pt x="6997" y="7833"/>
                  </a:cubicBezTo>
                  <a:cubicBezTo>
                    <a:pt x="6384" y="6998"/>
                    <a:pt x="6318" y="6585"/>
                    <a:pt x="6317" y="6545"/>
                  </a:cubicBezTo>
                  <a:lnTo>
                    <a:pt x="7503" y="5378"/>
                  </a:lnTo>
                  <a:cubicBezTo>
                    <a:pt x="7655" y="5233"/>
                    <a:pt x="7739" y="5030"/>
                    <a:pt x="7740" y="4820"/>
                  </a:cubicBezTo>
                  <a:cubicBezTo>
                    <a:pt x="7741" y="4609"/>
                    <a:pt x="7661" y="4407"/>
                    <a:pt x="7514" y="4261"/>
                  </a:cubicBezTo>
                  <a:lnTo>
                    <a:pt x="3637" y="308"/>
                  </a:lnTo>
                  <a:cubicBezTo>
                    <a:pt x="3345" y="8"/>
                    <a:pt x="2821" y="0"/>
                    <a:pt x="2514" y="292"/>
                  </a:cubicBezTo>
                  <a:cubicBezTo>
                    <a:pt x="2387" y="421"/>
                    <a:pt x="2254" y="543"/>
                    <a:pt x="2119" y="672"/>
                  </a:cubicBezTo>
                  <a:cubicBezTo>
                    <a:pt x="1160" y="1580"/>
                    <a:pt x="72" y="2608"/>
                    <a:pt x="39" y="4301"/>
                  </a:cubicBezTo>
                  <a:cubicBezTo>
                    <a:pt x="0" y="6326"/>
                    <a:pt x="1490" y="8805"/>
                    <a:pt x="4726" y="12110"/>
                  </a:cubicBezTo>
                  <a:cubicBezTo>
                    <a:pt x="7987" y="15430"/>
                    <a:pt x="10450" y="16977"/>
                    <a:pt x="12478" y="16977"/>
                  </a:cubicBezTo>
                  <a:cubicBezTo>
                    <a:pt x="14254" y="16977"/>
                    <a:pt x="15354" y="15787"/>
                    <a:pt x="16323" y="14734"/>
                  </a:cubicBezTo>
                  <a:lnTo>
                    <a:pt x="16527" y="14515"/>
                  </a:lnTo>
                  <a:cubicBezTo>
                    <a:pt x="16817" y="14207"/>
                    <a:pt x="16812" y="13721"/>
                    <a:pt x="16512" y="13413"/>
                  </a:cubicBezTo>
                  <a:lnTo>
                    <a:pt x="12620" y="94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10B4A8A9-BED8-4391-9571-D91C756D0F59}"/>
              </a:ext>
            </a:extLst>
          </p:cNvPr>
          <p:cNvGrpSpPr/>
          <p:nvPr userDrawn="1"/>
        </p:nvGrpSpPr>
        <p:grpSpPr>
          <a:xfrm>
            <a:off x="7395875" y="5818020"/>
            <a:ext cx="3283832" cy="923330"/>
            <a:chOff x="7395875" y="5594481"/>
            <a:chExt cx="3283832" cy="923330"/>
          </a:xfrm>
        </p:grpSpPr>
        <p:sp>
          <p:nvSpPr>
            <p:cNvPr id="26" name="TextBox 25">
              <a:extLst>
                <a:ext uri="{FF2B5EF4-FFF2-40B4-BE49-F238E27FC236}">
                  <a16:creationId xmlns:a16="http://schemas.microsoft.com/office/drawing/2014/main" id="{37E5DB9B-39CC-4D81-B85D-D8D977E44C86}"/>
                </a:ext>
              </a:extLst>
            </p:cNvPr>
            <p:cNvSpPr txBox="1"/>
            <p:nvPr userDrawn="1"/>
          </p:nvSpPr>
          <p:spPr>
            <a:xfrm>
              <a:off x="7882039" y="5594481"/>
              <a:ext cx="2797668" cy="923330"/>
            </a:xfrm>
            <a:prstGeom prst="rect">
              <a:avLst/>
            </a:prstGeom>
            <a:noFill/>
          </p:spPr>
          <p:txBody>
            <a:bodyPr wrap="square" rtlCol="0">
              <a:spAutoFit/>
            </a:bodyPr>
            <a:lstStyle/>
            <a:p>
              <a:r>
                <a:rPr lang="en-US" dirty="0"/>
                <a:t>Colorado, USA</a:t>
              </a:r>
            </a:p>
            <a:p>
              <a:r>
                <a:rPr lang="en-US" dirty="0"/>
                <a:t>Mumbai, India</a:t>
              </a:r>
            </a:p>
            <a:p>
              <a:r>
                <a:rPr lang="en-US" dirty="0"/>
                <a:t>Nairobi, Kenya</a:t>
              </a:r>
            </a:p>
          </p:txBody>
        </p:sp>
        <p:grpSp>
          <p:nvGrpSpPr>
            <p:cNvPr id="32" name="Group 31">
              <a:extLst>
                <a:ext uri="{FF2B5EF4-FFF2-40B4-BE49-F238E27FC236}">
                  <a16:creationId xmlns:a16="http://schemas.microsoft.com/office/drawing/2014/main" id="{6FC3B54D-C4D2-461F-8DA8-B80A9083990C}"/>
                </a:ext>
              </a:extLst>
            </p:cNvPr>
            <p:cNvGrpSpPr/>
            <p:nvPr userDrawn="1"/>
          </p:nvGrpSpPr>
          <p:grpSpPr>
            <a:xfrm>
              <a:off x="7395875" y="5667323"/>
              <a:ext cx="270825" cy="403474"/>
              <a:chOff x="12599988" y="4187839"/>
              <a:chExt cx="311150" cy="463552"/>
            </a:xfrm>
            <a:solidFill>
              <a:schemeClr val="accent1"/>
            </a:solidFill>
          </p:grpSpPr>
          <p:sp>
            <p:nvSpPr>
              <p:cNvPr id="30" name="Freeform 5">
                <a:extLst>
                  <a:ext uri="{FF2B5EF4-FFF2-40B4-BE49-F238E27FC236}">
                    <a16:creationId xmlns:a16="http://schemas.microsoft.com/office/drawing/2014/main" id="{034C97E0-0EDF-4DF0-A438-437C113CE90A}"/>
                  </a:ext>
                </a:extLst>
              </p:cNvPr>
              <p:cNvSpPr>
                <a:spLocks noEditPoints="1"/>
              </p:cNvSpPr>
              <p:nvPr userDrawn="1"/>
            </p:nvSpPr>
            <p:spPr bwMode="auto">
              <a:xfrm>
                <a:off x="12599988" y="4187839"/>
                <a:ext cx="311150" cy="463552"/>
              </a:xfrm>
              <a:custGeom>
                <a:avLst/>
                <a:gdLst>
                  <a:gd name="T0" fmla="*/ 6375 w 12750"/>
                  <a:gd name="T1" fmla="*/ 17998 h 19156"/>
                  <a:gd name="T2" fmla="*/ 810 w 12750"/>
                  <a:gd name="T3" fmla="*/ 6374 h 19156"/>
                  <a:gd name="T4" fmla="*/ 6375 w 12750"/>
                  <a:gd name="T5" fmla="*/ 810 h 19156"/>
                  <a:gd name="T6" fmla="*/ 11940 w 12750"/>
                  <a:gd name="T7" fmla="*/ 6374 h 19156"/>
                  <a:gd name="T8" fmla="*/ 6375 w 12750"/>
                  <a:gd name="T9" fmla="*/ 17998 h 19156"/>
                  <a:gd name="T10" fmla="*/ 6375 w 12750"/>
                  <a:gd name="T11" fmla="*/ 0 h 19156"/>
                  <a:gd name="T12" fmla="*/ 0 w 12750"/>
                  <a:gd name="T13" fmla="*/ 6374 h 19156"/>
                  <a:gd name="T14" fmla="*/ 6036 w 12750"/>
                  <a:gd name="T15" fmla="*/ 18970 h 19156"/>
                  <a:gd name="T16" fmla="*/ 6375 w 12750"/>
                  <a:gd name="T17" fmla="*/ 19156 h 19156"/>
                  <a:gd name="T18" fmla="*/ 6714 w 12750"/>
                  <a:gd name="T19" fmla="*/ 18970 h 19156"/>
                  <a:gd name="T20" fmla="*/ 12750 w 12750"/>
                  <a:gd name="T21" fmla="*/ 6374 h 19156"/>
                  <a:gd name="T22" fmla="*/ 6375 w 12750"/>
                  <a:gd name="T23" fmla="*/ 0 h 19156"/>
                  <a:gd name="T24" fmla="*/ 6375 w 12750"/>
                  <a:gd name="T25" fmla="*/ 0 h 19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50" h="19156">
                    <a:moveTo>
                      <a:pt x="6375" y="17998"/>
                    </a:moveTo>
                    <a:cubicBezTo>
                      <a:pt x="5121" y="16030"/>
                      <a:pt x="810" y="9072"/>
                      <a:pt x="810" y="6374"/>
                    </a:cubicBezTo>
                    <a:cubicBezTo>
                      <a:pt x="810" y="3313"/>
                      <a:pt x="3307" y="810"/>
                      <a:pt x="6375" y="810"/>
                    </a:cubicBezTo>
                    <a:cubicBezTo>
                      <a:pt x="9443" y="810"/>
                      <a:pt x="11940" y="3313"/>
                      <a:pt x="11940" y="6374"/>
                    </a:cubicBezTo>
                    <a:cubicBezTo>
                      <a:pt x="11940" y="9072"/>
                      <a:pt x="7630" y="16030"/>
                      <a:pt x="6375" y="17998"/>
                    </a:cubicBezTo>
                    <a:close/>
                    <a:moveTo>
                      <a:pt x="6375" y="0"/>
                    </a:moveTo>
                    <a:cubicBezTo>
                      <a:pt x="2859" y="0"/>
                      <a:pt x="0" y="2859"/>
                      <a:pt x="0" y="6374"/>
                    </a:cubicBezTo>
                    <a:cubicBezTo>
                      <a:pt x="0" y="9760"/>
                      <a:pt x="5791" y="18597"/>
                      <a:pt x="6036" y="18970"/>
                    </a:cubicBezTo>
                    <a:cubicBezTo>
                      <a:pt x="6112" y="19083"/>
                      <a:pt x="6239" y="19156"/>
                      <a:pt x="6375" y="19156"/>
                    </a:cubicBezTo>
                    <a:cubicBezTo>
                      <a:pt x="6511" y="19156"/>
                      <a:pt x="6639" y="19083"/>
                      <a:pt x="6714" y="18970"/>
                    </a:cubicBezTo>
                    <a:cubicBezTo>
                      <a:pt x="6960" y="18597"/>
                      <a:pt x="12750" y="9760"/>
                      <a:pt x="12750" y="6374"/>
                    </a:cubicBezTo>
                    <a:cubicBezTo>
                      <a:pt x="12750" y="2859"/>
                      <a:pt x="9890" y="0"/>
                      <a:pt x="6375" y="0"/>
                    </a:cubicBezTo>
                    <a:lnTo>
                      <a:pt x="6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9D9DF931-C8B7-4EB6-9CA8-8D6482D4A739}"/>
                  </a:ext>
                </a:extLst>
              </p:cNvPr>
              <p:cNvSpPr>
                <a:spLocks noEditPoints="1"/>
              </p:cNvSpPr>
              <p:nvPr userDrawn="1"/>
            </p:nvSpPr>
            <p:spPr bwMode="auto">
              <a:xfrm>
                <a:off x="12695238" y="4262459"/>
                <a:ext cx="120650" cy="119064"/>
              </a:xfrm>
              <a:custGeom>
                <a:avLst/>
                <a:gdLst>
                  <a:gd name="T0" fmla="*/ 2466 w 4932"/>
                  <a:gd name="T1" fmla="*/ 4123 h 4933"/>
                  <a:gd name="T2" fmla="*/ 810 w 4932"/>
                  <a:gd name="T3" fmla="*/ 2471 h 4933"/>
                  <a:gd name="T4" fmla="*/ 2466 w 4932"/>
                  <a:gd name="T5" fmla="*/ 810 h 4933"/>
                  <a:gd name="T6" fmla="*/ 4122 w 4932"/>
                  <a:gd name="T7" fmla="*/ 2471 h 4933"/>
                  <a:gd name="T8" fmla="*/ 2466 w 4932"/>
                  <a:gd name="T9" fmla="*/ 4123 h 4933"/>
                  <a:gd name="T10" fmla="*/ 2466 w 4932"/>
                  <a:gd name="T11" fmla="*/ 0 h 4933"/>
                  <a:gd name="T12" fmla="*/ 0 w 4932"/>
                  <a:gd name="T13" fmla="*/ 2471 h 4933"/>
                  <a:gd name="T14" fmla="*/ 2466 w 4932"/>
                  <a:gd name="T15" fmla="*/ 4933 h 4933"/>
                  <a:gd name="T16" fmla="*/ 4932 w 4932"/>
                  <a:gd name="T17" fmla="*/ 2471 h 4933"/>
                  <a:gd name="T18" fmla="*/ 2466 w 4932"/>
                  <a:gd name="T19" fmla="*/ 0 h 4933"/>
                  <a:gd name="T20" fmla="*/ 2466 w 4932"/>
                  <a:gd name="T21" fmla="*/ 0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2" h="4933">
                    <a:moveTo>
                      <a:pt x="2466" y="4123"/>
                    </a:moveTo>
                    <a:cubicBezTo>
                      <a:pt x="1553" y="4123"/>
                      <a:pt x="810" y="3378"/>
                      <a:pt x="810" y="2471"/>
                    </a:cubicBezTo>
                    <a:cubicBezTo>
                      <a:pt x="810" y="1555"/>
                      <a:pt x="1553" y="810"/>
                      <a:pt x="2466" y="810"/>
                    </a:cubicBezTo>
                    <a:cubicBezTo>
                      <a:pt x="3379" y="810"/>
                      <a:pt x="4122" y="1555"/>
                      <a:pt x="4122" y="2471"/>
                    </a:cubicBezTo>
                    <a:cubicBezTo>
                      <a:pt x="4122" y="3378"/>
                      <a:pt x="3379" y="4123"/>
                      <a:pt x="2466" y="4123"/>
                    </a:cubicBezTo>
                    <a:close/>
                    <a:moveTo>
                      <a:pt x="2466" y="0"/>
                    </a:moveTo>
                    <a:cubicBezTo>
                      <a:pt x="1107" y="0"/>
                      <a:pt x="0" y="1110"/>
                      <a:pt x="0" y="2471"/>
                    </a:cubicBezTo>
                    <a:cubicBezTo>
                      <a:pt x="0" y="3831"/>
                      <a:pt x="1107" y="4933"/>
                      <a:pt x="2466" y="4933"/>
                    </a:cubicBezTo>
                    <a:cubicBezTo>
                      <a:pt x="3826" y="4933"/>
                      <a:pt x="4932" y="3831"/>
                      <a:pt x="4932" y="2471"/>
                    </a:cubicBezTo>
                    <a:cubicBezTo>
                      <a:pt x="4932" y="1110"/>
                      <a:pt x="3826" y="0"/>
                      <a:pt x="2466" y="0"/>
                    </a:cubicBezTo>
                    <a:lnTo>
                      <a:pt x="24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35" name="Picture 34">
            <a:extLst>
              <a:ext uri="{FF2B5EF4-FFF2-40B4-BE49-F238E27FC236}">
                <a16:creationId xmlns:a16="http://schemas.microsoft.com/office/drawing/2014/main" id="{667A1DE2-8318-4E0D-A398-4F6F550B9461}"/>
              </a:ext>
            </a:extLst>
          </p:cNvPr>
          <p:cNvPicPr>
            <a:picLocks noChangeAspect="1"/>
          </p:cNvPicPr>
          <p:nvPr userDrawn="1"/>
        </p:nvPicPr>
        <p:blipFill>
          <a:blip r:embed="rId3"/>
          <a:stretch>
            <a:fillRect/>
          </a:stretch>
        </p:blipFill>
        <p:spPr>
          <a:xfrm>
            <a:off x="1613289" y="5103917"/>
            <a:ext cx="3006337" cy="794468"/>
          </a:xfrm>
          <a:prstGeom prst="rect">
            <a:avLst/>
          </a:prstGeom>
        </p:spPr>
      </p:pic>
    </p:spTree>
    <p:extLst>
      <p:ext uri="{BB962C8B-B14F-4D97-AF65-F5344CB8AC3E}">
        <p14:creationId xmlns:p14="http://schemas.microsoft.com/office/powerpoint/2010/main" val="3313532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6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7" name="Slide Number Placeholder 2">
            <a:extLst>
              <a:ext uri="{FF2B5EF4-FFF2-40B4-BE49-F238E27FC236}">
                <a16:creationId xmlns:a16="http://schemas.microsoft.com/office/drawing/2014/main" id="{0A538BEC-B07B-4D57-A6A7-361BB5705E52}"/>
              </a:ext>
            </a:extLst>
          </p:cNvPr>
          <p:cNvSpPr txBox="1">
            <a:spLocks/>
          </p:cNvSpPr>
          <p:nvPr userDrawn="1"/>
        </p:nvSpPr>
        <p:spPr>
          <a:xfrm>
            <a:off x="9117048" y="64548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BF3701-1924-4C15-9132-07AD9E28B3C8}" type="slidenum">
              <a:rPr lang="en-US" smtClean="0"/>
              <a:pPr/>
              <a:t>‹#›</a:t>
            </a:fld>
            <a:endParaRPr lang="en-US"/>
          </a:p>
        </p:txBody>
      </p:sp>
      <p:sp>
        <p:nvSpPr>
          <p:cNvPr id="9" name="Rectangle 8">
            <a:extLst>
              <a:ext uri="{FF2B5EF4-FFF2-40B4-BE49-F238E27FC236}">
                <a16:creationId xmlns:a16="http://schemas.microsoft.com/office/drawing/2014/main" id="{2FC88D8A-D3CE-4CCC-98FF-5D9E8341CC94}"/>
              </a:ext>
            </a:extLst>
          </p:cNvPr>
          <p:cNvSpPr/>
          <p:nvPr userDrawn="1"/>
        </p:nvSpPr>
        <p:spPr>
          <a:xfrm>
            <a:off x="0" y="5767942"/>
            <a:ext cx="12192000" cy="64633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a:extLst>
              <a:ext uri="{FF2B5EF4-FFF2-40B4-BE49-F238E27FC236}">
                <a16:creationId xmlns:a16="http://schemas.microsoft.com/office/drawing/2014/main" id="{255FA049-107A-42D9-8BC1-197F4F6E1CC9}"/>
              </a:ext>
            </a:extLst>
          </p:cNvPr>
          <p:cNvSpPr/>
          <p:nvPr userDrawn="1"/>
        </p:nvSpPr>
        <p:spPr>
          <a:xfrm>
            <a:off x="-190500" y="217714"/>
            <a:ext cx="685800" cy="1041401"/>
          </a:xfrm>
          <a:prstGeom prst="leftBrac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8754A12D-92F2-4A34-A179-50D116C8D8B5}"/>
              </a:ext>
            </a:extLst>
          </p:cNvPr>
          <p:cNvSpPr/>
          <p:nvPr userDrawn="1"/>
        </p:nvSpPr>
        <p:spPr>
          <a:xfrm>
            <a:off x="-190500" y="1325791"/>
            <a:ext cx="685800" cy="4394525"/>
          </a:xfrm>
          <a:prstGeom prst="leftBrac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DA704AB7-5EC6-4E5B-9B22-9E233D4ED923}"/>
              </a:ext>
            </a:extLst>
          </p:cNvPr>
          <p:cNvSpPr/>
          <p:nvPr userDrawn="1"/>
        </p:nvSpPr>
        <p:spPr>
          <a:xfrm>
            <a:off x="-190500" y="6334126"/>
            <a:ext cx="685800" cy="523874"/>
          </a:xfrm>
          <a:prstGeom prst="leftBrac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886CA8D-938E-4816-A27A-60AB66E1D48A}"/>
              </a:ext>
            </a:extLst>
          </p:cNvPr>
          <p:cNvSpPr txBox="1"/>
          <p:nvPr userDrawn="1"/>
        </p:nvSpPr>
        <p:spPr>
          <a:xfrm>
            <a:off x="1960835" y="1524663"/>
            <a:ext cx="8460422" cy="707886"/>
          </a:xfrm>
          <a:prstGeom prst="rect">
            <a:avLst/>
          </a:prstGeom>
          <a:noFill/>
        </p:spPr>
        <p:txBody>
          <a:bodyPr wrap="square" rtlCol="0">
            <a:spAutoFit/>
          </a:bodyPr>
          <a:lstStyle/>
          <a:p>
            <a:pPr algn="ctr"/>
            <a:r>
              <a:rPr lang="en-US" sz="2000"/>
              <a:t>The purpose of a presentation and all the slides within it is to communicate information, ideas, and meaning.</a:t>
            </a:r>
          </a:p>
        </p:txBody>
      </p:sp>
      <p:sp>
        <p:nvSpPr>
          <p:cNvPr id="14" name="TextBox 13">
            <a:extLst>
              <a:ext uri="{FF2B5EF4-FFF2-40B4-BE49-F238E27FC236}">
                <a16:creationId xmlns:a16="http://schemas.microsoft.com/office/drawing/2014/main" id="{17051B63-424E-47CC-BF48-9A3B3E96FE88}"/>
              </a:ext>
            </a:extLst>
          </p:cNvPr>
          <p:cNvSpPr txBox="1"/>
          <p:nvPr userDrawn="1"/>
        </p:nvSpPr>
        <p:spPr>
          <a:xfrm>
            <a:off x="1205230" y="3748537"/>
            <a:ext cx="4011966" cy="923330"/>
          </a:xfrm>
          <a:prstGeom prst="rect">
            <a:avLst/>
          </a:prstGeom>
          <a:noFill/>
        </p:spPr>
        <p:txBody>
          <a:bodyPr wrap="square" rtlCol="0">
            <a:spAutoFit/>
          </a:bodyPr>
          <a:lstStyle/>
          <a:p>
            <a:r>
              <a:rPr lang="en-US" dirty="0"/>
              <a:t>Taking the above statement into account use the following </a:t>
            </a:r>
            <a:r>
              <a:rPr lang="en-US" b="1" dirty="0"/>
              <a:t>HVF</a:t>
            </a:r>
            <a:r>
              <a:rPr lang="en-US" dirty="0"/>
              <a:t> formula when creating your slides.</a:t>
            </a:r>
          </a:p>
        </p:txBody>
      </p:sp>
      <p:sp>
        <p:nvSpPr>
          <p:cNvPr id="15" name="TextBox 14">
            <a:extLst>
              <a:ext uri="{FF2B5EF4-FFF2-40B4-BE49-F238E27FC236}">
                <a16:creationId xmlns:a16="http://schemas.microsoft.com/office/drawing/2014/main" id="{5D2F85A7-5E11-44D0-A084-CC1C0B0BC9E7}"/>
              </a:ext>
            </a:extLst>
          </p:cNvPr>
          <p:cNvSpPr txBox="1"/>
          <p:nvPr userDrawn="1"/>
        </p:nvSpPr>
        <p:spPr>
          <a:xfrm>
            <a:off x="7184354" y="2918757"/>
            <a:ext cx="4011966" cy="369332"/>
          </a:xfrm>
          <a:prstGeom prst="rect">
            <a:avLst/>
          </a:prstGeom>
          <a:noFill/>
        </p:spPr>
        <p:txBody>
          <a:bodyPr wrap="square" rtlCol="0">
            <a:spAutoFit/>
          </a:bodyPr>
          <a:lstStyle/>
          <a:p>
            <a:r>
              <a:rPr lang="en-US" b="1"/>
              <a:t>Headline</a:t>
            </a:r>
          </a:p>
        </p:txBody>
      </p:sp>
      <p:sp>
        <p:nvSpPr>
          <p:cNvPr id="16" name="TextBox 15">
            <a:extLst>
              <a:ext uri="{FF2B5EF4-FFF2-40B4-BE49-F238E27FC236}">
                <a16:creationId xmlns:a16="http://schemas.microsoft.com/office/drawing/2014/main" id="{55433306-C556-40E9-AD8E-B2A151AA769F}"/>
              </a:ext>
            </a:extLst>
          </p:cNvPr>
          <p:cNvSpPr txBox="1"/>
          <p:nvPr userDrawn="1"/>
        </p:nvSpPr>
        <p:spPr>
          <a:xfrm>
            <a:off x="7184354" y="4025536"/>
            <a:ext cx="4011966" cy="369332"/>
          </a:xfrm>
          <a:prstGeom prst="rect">
            <a:avLst/>
          </a:prstGeom>
          <a:noFill/>
        </p:spPr>
        <p:txBody>
          <a:bodyPr wrap="square" rtlCol="0">
            <a:spAutoFit/>
          </a:bodyPr>
          <a:lstStyle/>
          <a:p>
            <a:r>
              <a:rPr lang="en-US" b="1"/>
              <a:t>Visual</a:t>
            </a:r>
          </a:p>
        </p:txBody>
      </p:sp>
      <p:sp>
        <p:nvSpPr>
          <p:cNvPr id="17" name="TextBox 16">
            <a:extLst>
              <a:ext uri="{FF2B5EF4-FFF2-40B4-BE49-F238E27FC236}">
                <a16:creationId xmlns:a16="http://schemas.microsoft.com/office/drawing/2014/main" id="{FE18FE0F-2BF1-4843-B9E8-7E87056FC23C}"/>
              </a:ext>
            </a:extLst>
          </p:cNvPr>
          <p:cNvSpPr txBox="1"/>
          <p:nvPr userDrawn="1"/>
        </p:nvSpPr>
        <p:spPr>
          <a:xfrm>
            <a:off x="7184354" y="5026131"/>
            <a:ext cx="4011966" cy="369332"/>
          </a:xfrm>
          <a:prstGeom prst="rect">
            <a:avLst/>
          </a:prstGeom>
          <a:noFill/>
        </p:spPr>
        <p:txBody>
          <a:bodyPr wrap="square" rtlCol="0">
            <a:spAutoFit/>
          </a:bodyPr>
          <a:lstStyle/>
          <a:p>
            <a:r>
              <a:rPr lang="en-US" b="1" dirty="0"/>
              <a:t>Focus</a:t>
            </a:r>
          </a:p>
        </p:txBody>
      </p:sp>
      <p:sp>
        <p:nvSpPr>
          <p:cNvPr id="18" name="TextBox 17">
            <a:extLst>
              <a:ext uri="{FF2B5EF4-FFF2-40B4-BE49-F238E27FC236}">
                <a16:creationId xmlns:a16="http://schemas.microsoft.com/office/drawing/2014/main" id="{242C63B6-3266-4BCE-A156-CB4CDDCCB9BC}"/>
              </a:ext>
            </a:extLst>
          </p:cNvPr>
          <p:cNvSpPr txBox="1"/>
          <p:nvPr userDrawn="1"/>
        </p:nvSpPr>
        <p:spPr>
          <a:xfrm>
            <a:off x="-4896465" y="2568348"/>
            <a:ext cx="4705965" cy="1908215"/>
          </a:xfrm>
          <a:prstGeom prst="rect">
            <a:avLst/>
          </a:prstGeom>
          <a:noFill/>
        </p:spPr>
        <p:txBody>
          <a:bodyPr wrap="square" rtlCol="0">
            <a:spAutoFit/>
          </a:bodyPr>
          <a:lstStyle/>
          <a:p>
            <a:pPr>
              <a:spcBef>
                <a:spcPts val="600"/>
              </a:spcBef>
            </a:pPr>
            <a:r>
              <a:rPr lang="en-US" b="1" dirty="0"/>
              <a:t>This is the body </a:t>
            </a:r>
            <a:r>
              <a:rPr lang="en-US" dirty="0"/>
              <a:t>of the slide, this is where you will put most of your content.</a:t>
            </a:r>
          </a:p>
          <a:p>
            <a:pPr>
              <a:spcBef>
                <a:spcPts val="600"/>
              </a:spcBef>
            </a:pPr>
            <a:r>
              <a:rPr lang="en-US" dirty="0"/>
              <a:t>The information you put here will support the statement in your headline.</a:t>
            </a:r>
          </a:p>
          <a:p>
            <a:pPr>
              <a:spcBef>
                <a:spcPts val="600"/>
              </a:spcBef>
            </a:pPr>
            <a:r>
              <a:rPr lang="en-US" dirty="0"/>
              <a:t>It´s not always possible, but try to make this as visual as you can.</a:t>
            </a:r>
          </a:p>
        </p:txBody>
      </p:sp>
      <p:sp>
        <p:nvSpPr>
          <p:cNvPr id="19" name="TextBox 18">
            <a:extLst>
              <a:ext uri="{FF2B5EF4-FFF2-40B4-BE49-F238E27FC236}">
                <a16:creationId xmlns:a16="http://schemas.microsoft.com/office/drawing/2014/main" id="{3C1F2A00-4E4E-487D-B042-E351573B204D}"/>
              </a:ext>
            </a:extLst>
          </p:cNvPr>
          <p:cNvSpPr txBox="1"/>
          <p:nvPr userDrawn="1"/>
        </p:nvSpPr>
        <p:spPr>
          <a:xfrm>
            <a:off x="-4896465" y="217714"/>
            <a:ext cx="4705965" cy="1554272"/>
          </a:xfrm>
          <a:prstGeom prst="rect">
            <a:avLst/>
          </a:prstGeom>
          <a:noFill/>
        </p:spPr>
        <p:txBody>
          <a:bodyPr wrap="square" rtlCol="0">
            <a:spAutoFit/>
          </a:bodyPr>
          <a:lstStyle/>
          <a:p>
            <a:pPr>
              <a:spcAft>
                <a:spcPts val="600"/>
              </a:spcAft>
            </a:pPr>
            <a:r>
              <a:rPr lang="en-US" b="1" dirty="0"/>
              <a:t>This is the header, </a:t>
            </a:r>
            <a:r>
              <a:rPr lang="en-US" dirty="0"/>
              <a:t>think of this area more like a newspaper headline rather than a title. </a:t>
            </a:r>
          </a:p>
          <a:p>
            <a:pPr>
              <a:spcAft>
                <a:spcPts val="600"/>
              </a:spcAft>
            </a:pPr>
            <a:r>
              <a:rPr lang="en-US" dirty="0"/>
              <a:t>Here you should write a concrete idea as a full sentence that summarizes your message, and for the most part, avoid sentence fragments.</a:t>
            </a:r>
          </a:p>
        </p:txBody>
      </p:sp>
      <p:sp>
        <p:nvSpPr>
          <p:cNvPr id="20" name="TextBox 19">
            <a:extLst>
              <a:ext uri="{FF2B5EF4-FFF2-40B4-BE49-F238E27FC236}">
                <a16:creationId xmlns:a16="http://schemas.microsoft.com/office/drawing/2014/main" id="{ADAF6211-C530-42E4-9537-952E24FD8067}"/>
              </a:ext>
            </a:extLst>
          </p:cNvPr>
          <p:cNvSpPr txBox="1"/>
          <p:nvPr userDrawn="1"/>
        </p:nvSpPr>
        <p:spPr>
          <a:xfrm>
            <a:off x="-4896465" y="6174641"/>
            <a:ext cx="4705965" cy="646331"/>
          </a:xfrm>
          <a:prstGeom prst="rect">
            <a:avLst/>
          </a:prstGeom>
          <a:noFill/>
        </p:spPr>
        <p:txBody>
          <a:bodyPr wrap="square" rtlCol="0">
            <a:spAutoFit/>
          </a:bodyPr>
          <a:lstStyle/>
          <a:p>
            <a:r>
              <a:rPr lang="en-US" b="1"/>
              <a:t>This is the footer </a:t>
            </a:r>
            <a:r>
              <a:rPr lang="en-US"/>
              <a:t>of the slide, most of the time you will leave it as it is.</a:t>
            </a:r>
          </a:p>
        </p:txBody>
      </p:sp>
      <p:sp>
        <p:nvSpPr>
          <p:cNvPr id="21" name="TextBox 20">
            <a:extLst>
              <a:ext uri="{FF2B5EF4-FFF2-40B4-BE49-F238E27FC236}">
                <a16:creationId xmlns:a16="http://schemas.microsoft.com/office/drawing/2014/main" id="{4CB37C93-30D4-4B73-80E6-BE6339A24235}"/>
              </a:ext>
            </a:extLst>
          </p:cNvPr>
          <p:cNvSpPr txBox="1"/>
          <p:nvPr userDrawn="1"/>
        </p:nvSpPr>
        <p:spPr>
          <a:xfrm>
            <a:off x="12290323" y="2918757"/>
            <a:ext cx="5348748" cy="1200329"/>
          </a:xfrm>
          <a:prstGeom prst="rect">
            <a:avLst/>
          </a:prstGeom>
          <a:noFill/>
        </p:spPr>
        <p:txBody>
          <a:bodyPr wrap="square" rtlCol="0">
            <a:spAutoFit/>
          </a:bodyPr>
          <a:lstStyle/>
          <a:p>
            <a:r>
              <a:rPr lang="en-US" b="1" dirty="0"/>
              <a:t>Focus or Emphasis (optional), </a:t>
            </a:r>
            <a:r>
              <a:rPr lang="en-US" dirty="0"/>
              <a:t>sometimes you are going to want to direct people`s attention to a specific area in the slide, you can do this by using certain shapes that can help you to emphasize your information.</a:t>
            </a:r>
          </a:p>
        </p:txBody>
      </p:sp>
      <p:sp>
        <p:nvSpPr>
          <p:cNvPr id="22" name="Left Brace 21">
            <a:extLst>
              <a:ext uri="{FF2B5EF4-FFF2-40B4-BE49-F238E27FC236}">
                <a16:creationId xmlns:a16="http://schemas.microsoft.com/office/drawing/2014/main" id="{B72DF739-0ABE-4D02-8367-7BBDEF755CB2}"/>
              </a:ext>
            </a:extLst>
          </p:cNvPr>
          <p:cNvSpPr/>
          <p:nvPr userDrawn="1"/>
        </p:nvSpPr>
        <p:spPr>
          <a:xfrm>
            <a:off x="-190500" y="5767942"/>
            <a:ext cx="685800" cy="523874"/>
          </a:xfrm>
          <a:prstGeom prst="leftBrac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E7271E3-00D9-4AED-8AB6-62321EDF6BCC}"/>
              </a:ext>
            </a:extLst>
          </p:cNvPr>
          <p:cNvSpPr txBox="1"/>
          <p:nvPr userDrawn="1"/>
        </p:nvSpPr>
        <p:spPr>
          <a:xfrm>
            <a:off x="1109980" y="5779344"/>
            <a:ext cx="9991090" cy="646331"/>
          </a:xfrm>
          <a:prstGeom prst="rect">
            <a:avLst/>
          </a:prstGeom>
          <a:noFill/>
        </p:spPr>
        <p:txBody>
          <a:bodyPr wrap="square" rtlCol="0">
            <a:spAutoFit/>
          </a:bodyPr>
          <a:lstStyle/>
          <a:p>
            <a:pPr algn="ctr"/>
            <a:r>
              <a:rPr lang="en-US" dirty="0"/>
              <a:t>The results from a presentation  should be to provide actionable insights to the viewers</a:t>
            </a:r>
          </a:p>
          <a:p>
            <a:pPr algn="ctr"/>
            <a:r>
              <a:rPr lang="en-US" dirty="0"/>
              <a:t> to continue moving a company forward.</a:t>
            </a:r>
          </a:p>
        </p:txBody>
      </p:sp>
      <p:sp>
        <p:nvSpPr>
          <p:cNvPr id="24" name="TextBox 23">
            <a:extLst>
              <a:ext uri="{FF2B5EF4-FFF2-40B4-BE49-F238E27FC236}">
                <a16:creationId xmlns:a16="http://schemas.microsoft.com/office/drawing/2014/main" id="{B1686FE2-FC97-4334-B006-CA7278B68F9C}"/>
              </a:ext>
            </a:extLst>
          </p:cNvPr>
          <p:cNvSpPr txBox="1"/>
          <p:nvPr userDrawn="1"/>
        </p:nvSpPr>
        <p:spPr>
          <a:xfrm>
            <a:off x="-4896465" y="5131296"/>
            <a:ext cx="4705965" cy="646331"/>
          </a:xfrm>
          <a:prstGeom prst="rect">
            <a:avLst/>
          </a:prstGeom>
          <a:noFill/>
        </p:spPr>
        <p:txBody>
          <a:bodyPr wrap="square" rtlCol="0">
            <a:spAutoFit/>
          </a:bodyPr>
          <a:lstStyle/>
          <a:p>
            <a:r>
              <a:rPr lang="en-US" b="1" dirty="0"/>
              <a:t>Closing statement (optional)</a:t>
            </a:r>
            <a:r>
              <a:rPr lang="en-US" dirty="0"/>
              <a:t>. Sometimes you can add a closing remark to your slide.</a:t>
            </a:r>
          </a:p>
        </p:txBody>
      </p:sp>
      <p:cxnSp>
        <p:nvCxnSpPr>
          <p:cNvPr id="25" name="Straight Connector 24">
            <a:extLst>
              <a:ext uri="{FF2B5EF4-FFF2-40B4-BE49-F238E27FC236}">
                <a16:creationId xmlns:a16="http://schemas.microsoft.com/office/drawing/2014/main" id="{2B6847E2-5798-4F4B-B7A4-AAE0968A7AF0}"/>
              </a:ext>
            </a:extLst>
          </p:cNvPr>
          <p:cNvCxnSpPr/>
          <p:nvPr userDrawn="1"/>
        </p:nvCxnSpPr>
        <p:spPr>
          <a:xfrm>
            <a:off x="1476800" y="2484729"/>
            <a:ext cx="9624270" cy="0"/>
          </a:xfrm>
          <a:prstGeom prst="lin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20564C9-5F9D-43AC-B554-8BE78FEA5D04}"/>
              </a:ext>
            </a:extLst>
          </p:cNvPr>
          <p:cNvSpPr/>
          <p:nvPr userDrawn="1"/>
        </p:nvSpPr>
        <p:spPr>
          <a:xfrm>
            <a:off x="6448824" y="2918757"/>
            <a:ext cx="539406" cy="5394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7" name="Oval 26">
            <a:extLst>
              <a:ext uri="{FF2B5EF4-FFF2-40B4-BE49-F238E27FC236}">
                <a16:creationId xmlns:a16="http://schemas.microsoft.com/office/drawing/2014/main" id="{EDE45D32-4CF6-4BE5-BDCB-2500235950D3}"/>
              </a:ext>
            </a:extLst>
          </p:cNvPr>
          <p:cNvSpPr/>
          <p:nvPr userDrawn="1"/>
        </p:nvSpPr>
        <p:spPr>
          <a:xfrm>
            <a:off x="6448824" y="3988610"/>
            <a:ext cx="539406" cy="5394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8" name="Oval 27">
            <a:extLst>
              <a:ext uri="{FF2B5EF4-FFF2-40B4-BE49-F238E27FC236}">
                <a16:creationId xmlns:a16="http://schemas.microsoft.com/office/drawing/2014/main" id="{96FFBDE6-3502-4559-BB42-106F28DAFC83}"/>
              </a:ext>
            </a:extLst>
          </p:cNvPr>
          <p:cNvSpPr/>
          <p:nvPr userDrawn="1"/>
        </p:nvSpPr>
        <p:spPr>
          <a:xfrm>
            <a:off x="6448824" y="4934946"/>
            <a:ext cx="539406" cy="5394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cxnSp>
        <p:nvCxnSpPr>
          <p:cNvPr id="29" name="Straight Connector 28">
            <a:extLst>
              <a:ext uri="{FF2B5EF4-FFF2-40B4-BE49-F238E27FC236}">
                <a16:creationId xmlns:a16="http://schemas.microsoft.com/office/drawing/2014/main" id="{1195520D-4097-4B34-8DDB-B7AF8C032A11}"/>
              </a:ext>
            </a:extLst>
          </p:cNvPr>
          <p:cNvCxnSpPr>
            <a:cxnSpLocks/>
          </p:cNvCxnSpPr>
          <p:nvPr userDrawn="1"/>
        </p:nvCxnSpPr>
        <p:spPr>
          <a:xfrm>
            <a:off x="7184354" y="3666640"/>
            <a:ext cx="2372601"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381AFE-8C4E-4761-B949-828EC7C55019}"/>
              </a:ext>
            </a:extLst>
          </p:cNvPr>
          <p:cNvCxnSpPr>
            <a:cxnSpLocks/>
          </p:cNvCxnSpPr>
          <p:nvPr userDrawn="1"/>
        </p:nvCxnSpPr>
        <p:spPr>
          <a:xfrm>
            <a:off x="7184354" y="4671867"/>
            <a:ext cx="2372601"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B9E872C-0035-408D-93F1-BFAF3E5489A6}"/>
              </a:ext>
            </a:extLst>
          </p:cNvPr>
          <p:cNvSpPr/>
          <p:nvPr userDrawn="1"/>
        </p:nvSpPr>
        <p:spPr>
          <a:xfrm>
            <a:off x="7184354" y="4950082"/>
            <a:ext cx="3454400" cy="56566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3C9F07E7-C111-4AC7-8612-30FC4A27739C}"/>
              </a:ext>
            </a:extLst>
          </p:cNvPr>
          <p:cNvCxnSpPr>
            <a:cxnSpLocks/>
            <a:stCxn id="21" idx="1"/>
            <a:endCxn id="31" idx="3"/>
          </p:cNvCxnSpPr>
          <p:nvPr userDrawn="1"/>
        </p:nvCxnSpPr>
        <p:spPr>
          <a:xfrm flipH="1">
            <a:off x="10638754" y="3518922"/>
            <a:ext cx="1651569" cy="1713993"/>
          </a:xfrm>
          <a:prstGeom prst="straightConnector1">
            <a:avLst/>
          </a:prstGeom>
          <a:ln w="12700">
            <a:solidFill>
              <a:schemeClr val="accent5">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1FE8983-EB4E-4FCF-8637-04F6C37856D4}"/>
              </a:ext>
            </a:extLst>
          </p:cNvPr>
          <p:cNvSpPr txBox="1"/>
          <p:nvPr userDrawn="1"/>
        </p:nvSpPr>
        <p:spPr>
          <a:xfrm>
            <a:off x="3729534" y="-515879"/>
            <a:ext cx="4740144" cy="369332"/>
          </a:xfrm>
          <a:prstGeom prst="rect">
            <a:avLst/>
          </a:prstGeom>
          <a:noFill/>
        </p:spPr>
        <p:txBody>
          <a:bodyPr wrap="none" rtlCol="0">
            <a:spAutoFit/>
          </a:bodyPr>
          <a:lstStyle/>
          <a:p>
            <a:r>
              <a:rPr lang="en-US" dirty="0"/>
              <a:t>Delete this slide, Do not include in a presentation</a:t>
            </a:r>
          </a:p>
        </p:txBody>
      </p:sp>
      <p:sp>
        <p:nvSpPr>
          <p:cNvPr id="2" name="Rectangle 1">
            <a:extLst>
              <a:ext uri="{FF2B5EF4-FFF2-40B4-BE49-F238E27FC236}">
                <a16:creationId xmlns:a16="http://schemas.microsoft.com/office/drawing/2014/main" id="{3BDDA3DB-E0A6-4DCB-BB96-BC287E0A1196}"/>
              </a:ext>
            </a:extLst>
          </p:cNvPr>
          <p:cNvSpPr/>
          <p:nvPr userDrawn="1"/>
        </p:nvSpPr>
        <p:spPr>
          <a:xfrm>
            <a:off x="329184" y="260139"/>
            <a:ext cx="11503470" cy="584775"/>
          </a:xfrm>
          <a:prstGeom prst="rect">
            <a:avLst/>
          </a:prstGeom>
        </p:spPr>
        <p:txBody>
          <a:bodyPr wrap="none">
            <a:spAutoFit/>
          </a:bodyPr>
          <a:lstStyle/>
          <a:p>
            <a:r>
              <a:rPr lang="en-US" sz="3200" b="1" kern="1200" dirty="0">
                <a:solidFill>
                  <a:schemeClr val="tx1"/>
                </a:solidFill>
                <a:latin typeface="+mj-lt"/>
                <a:ea typeface="+mj-ea"/>
                <a:cs typeface="+mj-cs"/>
              </a:rPr>
              <a:t>A simple formula you can use to structure a slide</a:t>
            </a:r>
          </a:p>
        </p:txBody>
      </p:sp>
      <p:sp>
        <p:nvSpPr>
          <p:cNvPr id="34" name="Rectangle 33">
            <a:extLst>
              <a:ext uri="{FF2B5EF4-FFF2-40B4-BE49-F238E27FC236}">
                <a16:creationId xmlns:a16="http://schemas.microsoft.com/office/drawing/2014/main" id="{275B3813-A4BD-43CC-B358-E670F4CC18A6}"/>
              </a:ext>
            </a:extLst>
          </p:cNvPr>
          <p:cNvSpPr/>
          <p:nvPr userDrawn="1"/>
        </p:nvSpPr>
        <p:spPr>
          <a:xfrm>
            <a:off x="312738" y="759257"/>
            <a:ext cx="11337354" cy="461665"/>
          </a:xfrm>
          <a:prstGeom prst="rect">
            <a:avLst/>
          </a:prstGeom>
        </p:spPr>
        <p:txBody>
          <a:bodyPr wrap="square">
            <a:spAutoFit/>
          </a:bodyPr>
          <a:lstStyle/>
          <a:p>
            <a:r>
              <a:rPr lang="en-US" sz="2400" kern="1200" dirty="0">
                <a:solidFill>
                  <a:schemeClr val="tx1"/>
                </a:solidFill>
                <a:latin typeface="+mn-lt"/>
                <a:ea typeface="+mn-ea"/>
                <a:cs typeface="+mn-cs"/>
              </a:rPr>
              <a:t>This is an easy way to create content for a slide if you find yourself stuck and out of ideas</a:t>
            </a:r>
          </a:p>
        </p:txBody>
      </p:sp>
      <p:pic>
        <p:nvPicPr>
          <p:cNvPr id="35" name="Picture 34">
            <a:extLst>
              <a:ext uri="{FF2B5EF4-FFF2-40B4-BE49-F238E27FC236}">
                <a16:creationId xmlns:a16="http://schemas.microsoft.com/office/drawing/2014/main" id="{BAF17554-6508-4117-B04E-006BEA6284C7}"/>
              </a:ext>
            </a:extLst>
          </p:cNvPr>
          <p:cNvPicPr>
            <a:picLocks noChangeAspect="1"/>
          </p:cNvPicPr>
          <p:nvPr userDrawn="1"/>
        </p:nvPicPr>
        <p:blipFill>
          <a:blip r:embed="rId2"/>
          <a:stretch>
            <a:fillRect/>
          </a:stretch>
        </p:blipFill>
        <p:spPr>
          <a:xfrm>
            <a:off x="333828" y="6533660"/>
            <a:ext cx="1259841" cy="225107"/>
          </a:xfrm>
          <a:prstGeom prst="rect">
            <a:avLst/>
          </a:prstGeom>
        </p:spPr>
      </p:pic>
    </p:spTree>
    <p:extLst>
      <p:ext uri="{BB962C8B-B14F-4D97-AF65-F5344CB8AC3E}">
        <p14:creationId xmlns:p14="http://schemas.microsoft.com/office/powerpoint/2010/main" val="3444124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7_Title Only">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E402FCC-6340-4276-92E1-9181019A8E2F}"/>
              </a:ext>
            </a:extLst>
          </p:cNvPr>
          <p:cNvSpPr/>
          <p:nvPr userDrawn="1"/>
        </p:nvSpPr>
        <p:spPr>
          <a:xfrm>
            <a:off x="0" y="1442395"/>
            <a:ext cx="12192000" cy="849248"/>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oter Placeholder 1">
            <a:extLst>
              <a:ext uri="{FF2B5EF4-FFF2-40B4-BE49-F238E27FC236}">
                <a16:creationId xmlns:a16="http://schemas.microsoft.com/office/drawing/2014/main" id="{CF92FEA0-DB23-42CA-AF50-79F54F783448}"/>
              </a:ext>
            </a:extLst>
          </p:cNvPr>
          <p:cNvSpPr>
            <a:spLocks noGrp="1"/>
          </p:cNvSpPr>
          <p:nvPr>
            <p:ph type="ftr" sz="quarter" idx="11"/>
          </p:nvPr>
        </p:nvSpPr>
        <p:spPr>
          <a:xfrm>
            <a:off x="4038600" y="6454826"/>
            <a:ext cx="4114800" cy="365125"/>
          </a:xfrm>
        </p:spPr>
        <p:txBody>
          <a:bodyPr/>
          <a:lstStyle/>
          <a:p>
            <a:endParaRPr lang="en-US"/>
          </a:p>
        </p:txBody>
      </p:sp>
      <p:sp>
        <p:nvSpPr>
          <p:cNvPr id="37" name="Slide Number Placeholder 2">
            <a:extLst>
              <a:ext uri="{FF2B5EF4-FFF2-40B4-BE49-F238E27FC236}">
                <a16:creationId xmlns:a16="http://schemas.microsoft.com/office/drawing/2014/main" id="{1E159E89-FAA7-465C-B7A8-7114AD34B858}"/>
              </a:ext>
            </a:extLst>
          </p:cNvPr>
          <p:cNvSpPr>
            <a:spLocks noGrp="1"/>
          </p:cNvSpPr>
          <p:nvPr>
            <p:ph type="sldNum" sz="quarter" idx="12"/>
          </p:nvPr>
        </p:nvSpPr>
        <p:spPr>
          <a:xfrm>
            <a:off x="9117048" y="6454826"/>
            <a:ext cx="2743200" cy="365125"/>
          </a:xfrm>
        </p:spPr>
        <p:txBody>
          <a:bodyPr/>
          <a:lstStyle/>
          <a:p>
            <a:fld id="{65BF3701-1924-4C15-9132-07AD9E28B3C8}" type="slidenum">
              <a:rPr lang="en-US" smtClean="0"/>
              <a:t>‹#›</a:t>
            </a:fld>
            <a:endParaRPr lang="en-US"/>
          </a:p>
        </p:txBody>
      </p:sp>
      <p:sp>
        <p:nvSpPr>
          <p:cNvPr id="39" name="TextBox 38">
            <a:extLst>
              <a:ext uri="{FF2B5EF4-FFF2-40B4-BE49-F238E27FC236}">
                <a16:creationId xmlns:a16="http://schemas.microsoft.com/office/drawing/2014/main" id="{7581E7C9-ECFD-4FC5-A6EE-96DAAF6C64EC}"/>
              </a:ext>
            </a:extLst>
          </p:cNvPr>
          <p:cNvSpPr txBox="1"/>
          <p:nvPr userDrawn="1"/>
        </p:nvSpPr>
        <p:spPr>
          <a:xfrm>
            <a:off x="315895" y="1513076"/>
            <a:ext cx="11560210" cy="707886"/>
          </a:xfrm>
          <a:prstGeom prst="rect">
            <a:avLst/>
          </a:prstGeom>
          <a:noFill/>
        </p:spPr>
        <p:txBody>
          <a:bodyPr wrap="square" rtlCol="0">
            <a:spAutoFit/>
          </a:bodyPr>
          <a:lstStyle/>
          <a:p>
            <a:pPr algn="ctr"/>
            <a:r>
              <a:rPr lang="en-US" sz="2000" b="1" dirty="0"/>
              <a:t>The first step in creating an effective presentation slide is to be clear on the message you want that slide to communicate. What do you want people to remember from that slide?</a:t>
            </a:r>
          </a:p>
        </p:txBody>
      </p:sp>
      <p:sp>
        <p:nvSpPr>
          <p:cNvPr id="40" name="TextBox 39">
            <a:extLst>
              <a:ext uri="{FF2B5EF4-FFF2-40B4-BE49-F238E27FC236}">
                <a16:creationId xmlns:a16="http://schemas.microsoft.com/office/drawing/2014/main" id="{116800D3-CFEF-4E56-BFB0-36EB69C7CDA6}"/>
              </a:ext>
            </a:extLst>
          </p:cNvPr>
          <p:cNvSpPr txBox="1"/>
          <p:nvPr userDrawn="1"/>
        </p:nvSpPr>
        <p:spPr>
          <a:xfrm>
            <a:off x="405061" y="2414709"/>
            <a:ext cx="3590805" cy="1005403"/>
          </a:xfrm>
          <a:prstGeom prst="rect">
            <a:avLst/>
          </a:prstGeom>
          <a:noFill/>
        </p:spPr>
        <p:txBody>
          <a:bodyPr wrap="square" rtlCol="0">
            <a:spAutoFit/>
          </a:bodyPr>
          <a:lstStyle/>
          <a:p>
            <a:pPr>
              <a:spcBef>
                <a:spcPts val="400"/>
              </a:spcBef>
            </a:pPr>
            <a:r>
              <a:rPr lang="en-US" sz="1400" b="1" dirty="0"/>
              <a:t>Think to yourself.</a:t>
            </a:r>
          </a:p>
          <a:p>
            <a:pPr>
              <a:spcBef>
                <a:spcPts val="400"/>
              </a:spcBef>
            </a:pPr>
            <a:r>
              <a:rPr lang="en-US" sz="1400" dirty="0"/>
              <a:t>In this slide I want people to remember that… </a:t>
            </a:r>
            <a:r>
              <a:rPr lang="en-US" sz="1400" u="sng" dirty="0"/>
              <a:t>We are on track to reach our goals with our eastern India investments.</a:t>
            </a:r>
          </a:p>
        </p:txBody>
      </p:sp>
      <p:sp>
        <p:nvSpPr>
          <p:cNvPr id="41" name="TextBox 40">
            <a:extLst>
              <a:ext uri="{FF2B5EF4-FFF2-40B4-BE49-F238E27FC236}">
                <a16:creationId xmlns:a16="http://schemas.microsoft.com/office/drawing/2014/main" id="{C4219E14-82F7-4276-BF1C-F1000A2F0505}"/>
              </a:ext>
            </a:extLst>
          </p:cNvPr>
          <p:cNvSpPr txBox="1"/>
          <p:nvPr userDrawn="1"/>
        </p:nvSpPr>
        <p:spPr>
          <a:xfrm>
            <a:off x="6875087" y="2718968"/>
            <a:ext cx="4011966" cy="307777"/>
          </a:xfrm>
          <a:prstGeom prst="rect">
            <a:avLst/>
          </a:prstGeom>
          <a:noFill/>
        </p:spPr>
        <p:txBody>
          <a:bodyPr wrap="square" rtlCol="0">
            <a:spAutoFit/>
          </a:bodyPr>
          <a:lstStyle/>
          <a:p>
            <a:r>
              <a:rPr lang="en-US" sz="1400" b="1" u="sng"/>
              <a:t>Example of a correct title.</a:t>
            </a:r>
          </a:p>
        </p:txBody>
      </p:sp>
      <p:cxnSp>
        <p:nvCxnSpPr>
          <p:cNvPr id="42" name="Straight Connector 41">
            <a:extLst>
              <a:ext uri="{FF2B5EF4-FFF2-40B4-BE49-F238E27FC236}">
                <a16:creationId xmlns:a16="http://schemas.microsoft.com/office/drawing/2014/main" id="{CCBB00D1-8109-4798-B4B0-7DA82D7EB73A}"/>
              </a:ext>
            </a:extLst>
          </p:cNvPr>
          <p:cNvCxnSpPr>
            <a:cxnSpLocks/>
          </p:cNvCxnSpPr>
          <p:nvPr userDrawn="1"/>
        </p:nvCxnSpPr>
        <p:spPr>
          <a:xfrm>
            <a:off x="7024915" y="4074946"/>
            <a:ext cx="4443185"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1A41E61-2B78-4C3A-B31C-4CE3FDFEFE61}"/>
              </a:ext>
            </a:extLst>
          </p:cNvPr>
          <p:cNvSpPr txBox="1"/>
          <p:nvPr userDrawn="1"/>
        </p:nvSpPr>
        <p:spPr>
          <a:xfrm>
            <a:off x="287603" y="3883293"/>
            <a:ext cx="5927852" cy="2277547"/>
          </a:xfrm>
          <a:prstGeom prst="rect">
            <a:avLst/>
          </a:prstGeom>
          <a:noFill/>
        </p:spPr>
        <p:txBody>
          <a:bodyPr wrap="square" rtlCol="0">
            <a:spAutoFit/>
          </a:bodyPr>
          <a:lstStyle/>
          <a:p>
            <a:pPr>
              <a:spcBef>
                <a:spcPts val="600"/>
              </a:spcBef>
            </a:pPr>
            <a:r>
              <a:rPr lang="en-US" sz="1400" b="1" dirty="0"/>
              <a:t>One common mistake to </a:t>
            </a:r>
            <a:r>
              <a:rPr lang="en-US" sz="1400" dirty="0"/>
              <a:t>avoid is to use sentence fragments or fragmented ideas in your headlines (not always possible but try).</a:t>
            </a:r>
          </a:p>
          <a:p>
            <a:pPr>
              <a:spcBef>
                <a:spcPts val="600"/>
              </a:spcBef>
            </a:pPr>
            <a:r>
              <a:rPr lang="en-US" sz="1400" dirty="0"/>
              <a:t>For example:</a:t>
            </a:r>
          </a:p>
          <a:p>
            <a:pPr>
              <a:spcBef>
                <a:spcPts val="600"/>
              </a:spcBef>
            </a:pPr>
            <a:r>
              <a:rPr lang="en-US" sz="1400" dirty="0"/>
              <a:t>Market trends, Market overview, Our portfolio, or Our team. </a:t>
            </a:r>
          </a:p>
          <a:p>
            <a:pPr>
              <a:spcBef>
                <a:spcPts val="600"/>
              </a:spcBef>
            </a:pPr>
            <a:r>
              <a:rPr lang="en-US" sz="1400" b="1" dirty="0"/>
              <a:t>Does this sound normal?</a:t>
            </a:r>
          </a:p>
          <a:p>
            <a:pPr>
              <a:spcBef>
                <a:spcPts val="600"/>
              </a:spcBef>
            </a:pPr>
            <a:r>
              <a:rPr lang="en-US" sz="1400" dirty="0"/>
              <a:t>In this slide I want people to remember that… </a:t>
            </a:r>
            <a:r>
              <a:rPr lang="en-US" sz="1400" u="sng" dirty="0"/>
              <a:t>Our Team</a:t>
            </a:r>
          </a:p>
          <a:p>
            <a:pPr>
              <a:spcBef>
                <a:spcPts val="600"/>
              </a:spcBef>
            </a:pPr>
            <a:endParaRPr lang="en-US" sz="1400" u="sng" dirty="0"/>
          </a:p>
          <a:p>
            <a:pPr>
              <a:spcBef>
                <a:spcPts val="600"/>
              </a:spcBef>
            </a:pPr>
            <a:r>
              <a:rPr lang="en-US" sz="1400" u="sng" dirty="0"/>
              <a:t>When you do use a generic title, follow up with a clear idea in your subtitle.</a:t>
            </a:r>
          </a:p>
        </p:txBody>
      </p:sp>
      <p:cxnSp>
        <p:nvCxnSpPr>
          <p:cNvPr id="44" name="Straight Connector 43">
            <a:extLst>
              <a:ext uri="{FF2B5EF4-FFF2-40B4-BE49-F238E27FC236}">
                <a16:creationId xmlns:a16="http://schemas.microsoft.com/office/drawing/2014/main" id="{D3701E38-2660-4A96-AC27-6342A451DF77}"/>
              </a:ext>
            </a:extLst>
          </p:cNvPr>
          <p:cNvCxnSpPr>
            <a:cxnSpLocks/>
          </p:cNvCxnSpPr>
          <p:nvPr userDrawn="1"/>
        </p:nvCxnSpPr>
        <p:spPr>
          <a:xfrm>
            <a:off x="405061" y="3694383"/>
            <a:ext cx="5415157" cy="0"/>
          </a:xfrm>
          <a:prstGeom prst="lin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cxnSp>
      <p:sp>
        <p:nvSpPr>
          <p:cNvPr id="45" name="Right Brace 44">
            <a:extLst>
              <a:ext uri="{FF2B5EF4-FFF2-40B4-BE49-F238E27FC236}">
                <a16:creationId xmlns:a16="http://schemas.microsoft.com/office/drawing/2014/main" id="{C69437CC-48DA-4FD0-9C26-2AE39BD6598B}"/>
              </a:ext>
            </a:extLst>
          </p:cNvPr>
          <p:cNvSpPr/>
          <p:nvPr userDrawn="1"/>
        </p:nvSpPr>
        <p:spPr>
          <a:xfrm>
            <a:off x="3796246" y="2988833"/>
            <a:ext cx="317500" cy="539404"/>
          </a:xfrm>
          <a:prstGeom prst="rightBrac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6" name="TextBox 45">
            <a:extLst>
              <a:ext uri="{FF2B5EF4-FFF2-40B4-BE49-F238E27FC236}">
                <a16:creationId xmlns:a16="http://schemas.microsoft.com/office/drawing/2014/main" id="{8CD42038-8604-4207-8DB2-8296D94FC0FD}"/>
              </a:ext>
            </a:extLst>
          </p:cNvPr>
          <p:cNvSpPr txBox="1"/>
          <p:nvPr userDrawn="1"/>
        </p:nvSpPr>
        <p:spPr>
          <a:xfrm>
            <a:off x="4267887" y="3021155"/>
            <a:ext cx="1653305" cy="523220"/>
          </a:xfrm>
          <a:prstGeom prst="rect">
            <a:avLst/>
          </a:prstGeom>
          <a:noFill/>
        </p:spPr>
        <p:txBody>
          <a:bodyPr wrap="square" rtlCol="0">
            <a:spAutoFit/>
          </a:bodyPr>
          <a:lstStyle/>
          <a:p>
            <a:r>
              <a:rPr lang="en-US" sz="1400" b="1" dirty="0"/>
              <a:t>Put this in your title or subtitle.</a:t>
            </a:r>
            <a:endParaRPr lang="en-US" sz="1400" b="1" u="sng" dirty="0"/>
          </a:p>
        </p:txBody>
      </p:sp>
      <p:sp>
        <p:nvSpPr>
          <p:cNvPr id="47" name="TextBox 46">
            <a:extLst>
              <a:ext uri="{FF2B5EF4-FFF2-40B4-BE49-F238E27FC236}">
                <a16:creationId xmlns:a16="http://schemas.microsoft.com/office/drawing/2014/main" id="{D498B457-7330-446F-A035-C033026B8BAB}"/>
              </a:ext>
            </a:extLst>
          </p:cNvPr>
          <p:cNvSpPr txBox="1"/>
          <p:nvPr userDrawn="1"/>
        </p:nvSpPr>
        <p:spPr>
          <a:xfrm>
            <a:off x="6992546" y="3061870"/>
            <a:ext cx="4794393" cy="523220"/>
          </a:xfrm>
          <a:prstGeom prst="rect">
            <a:avLst/>
          </a:prstGeom>
          <a:noFill/>
        </p:spPr>
        <p:txBody>
          <a:bodyPr wrap="square" rtlCol="0">
            <a:spAutoFit/>
          </a:bodyPr>
          <a:lstStyle/>
          <a:p>
            <a:r>
              <a:rPr lang="en-US" sz="1400" dirty="0"/>
              <a:t>““Investment in East region market not paying off; time to reconsider future in region”.. </a:t>
            </a:r>
          </a:p>
        </p:txBody>
      </p:sp>
      <p:sp>
        <p:nvSpPr>
          <p:cNvPr id="48" name="TextBox 47">
            <a:extLst>
              <a:ext uri="{FF2B5EF4-FFF2-40B4-BE49-F238E27FC236}">
                <a16:creationId xmlns:a16="http://schemas.microsoft.com/office/drawing/2014/main" id="{25AE9D83-78FE-4E5A-9D86-0BD87D5055DC}"/>
              </a:ext>
            </a:extLst>
          </p:cNvPr>
          <p:cNvSpPr txBox="1"/>
          <p:nvPr userDrawn="1"/>
        </p:nvSpPr>
        <p:spPr>
          <a:xfrm>
            <a:off x="6999936" y="5323812"/>
            <a:ext cx="4794393" cy="307777"/>
          </a:xfrm>
          <a:prstGeom prst="rect">
            <a:avLst/>
          </a:prstGeom>
          <a:noFill/>
        </p:spPr>
        <p:txBody>
          <a:bodyPr wrap="square" rtlCol="0">
            <a:spAutoFit/>
          </a:bodyPr>
          <a:lstStyle/>
          <a:p>
            <a:r>
              <a:rPr lang="en-US" sz="1400" dirty="0"/>
              <a:t>“Our market share on the east region is up 0.4% to 32.5%”.</a:t>
            </a:r>
          </a:p>
        </p:txBody>
      </p:sp>
      <p:sp>
        <p:nvSpPr>
          <p:cNvPr id="49" name="TextBox 48">
            <a:extLst>
              <a:ext uri="{FF2B5EF4-FFF2-40B4-BE49-F238E27FC236}">
                <a16:creationId xmlns:a16="http://schemas.microsoft.com/office/drawing/2014/main" id="{4CC8F883-26E3-4A14-A248-2790FD1CCAD5}"/>
              </a:ext>
            </a:extLst>
          </p:cNvPr>
          <p:cNvSpPr txBox="1"/>
          <p:nvPr userDrawn="1"/>
        </p:nvSpPr>
        <p:spPr>
          <a:xfrm>
            <a:off x="6999937" y="4980223"/>
            <a:ext cx="4011966" cy="307777"/>
          </a:xfrm>
          <a:prstGeom prst="rect">
            <a:avLst/>
          </a:prstGeom>
          <a:noFill/>
        </p:spPr>
        <p:txBody>
          <a:bodyPr wrap="square" rtlCol="0">
            <a:spAutoFit/>
          </a:bodyPr>
          <a:lstStyle/>
          <a:p>
            <a:r>
              <a:rPr lang="en-US" sz="1400" b="1" dirty="0"/>
              <a:t>“Market Share”</a:t>
            </a:r>
          </a:p>
        </p:txBody>
      </p:sp>
      <p:sp>
        <p:nvSpPr>
          <p:cNvPr id="50" name="TextBox 49">
            <a:extLst>
              <a:ext uri="{FF2B5EF4-FFF2-40B4-BE49-F238E27FC236}">
                <a16:creationId xmlns:a16="http://schemas.microsoft.com/office/drawing/2014/main" id="{C057A20E-5DA8-4AEA-B972-F9C21145404B}"/>
              </a:ext>
            </a:extLst>
          </p:cNvPr>
          <p:cNvSpPr txBox="1"/>
          <p:nvPr userDrawn="1"/>
        </p:nvSpPr>
        <p:spPr>
          <a:xfrm>
            <a:off x="7062645" y="4410914"/>
            <a:ext cx="4794393" cy="307777"/>
          </a:xfrm>
          <a:prstGeom prst="rect">
            <a:avLst/>
          </a:prstGeom>
          <a:noFill/>
        </p:spPr>
        <p:txBody>
          <a:bodyPr wrap="square" rtlCol="0">
            <a:spAutoFit/>
          </a:bodyPr>
          <a:lstStyle/>
          <a:p>
            <a:r>
              <a:rPr lang="en-US" sz="1400" b="1" u="sng" dirty="0"/>
              <a:t>Example of a generic title with a subtitle.</a:t>
            </a:r>
          </a:p>
        </p:txBody>
      </p:sp>
      <p:cxnSp>
        <p:nvCxnSpPr>
          <p:cNvPr id="52" name="Straight Connector 51">
            <a:extLst>
              <a:ext uri="{FF2B5EF4-FFF2-40B4-BE49-F238E27FC236}">
                <a16:creationId xmlns:a16="http://schemas.microsoft.com/office/drawing/2014/main" id="{ACF430DC-72AC-4169-A773-E51BB0EB1659}"/>
              </a:ext>
            </a:extLst>
          </p:cNvPr>
          <p:cNvCxnSpPr/>
          <p:nvPr userDrawn="1"/>
        </p:nvCxnSpPr>
        <p:spPr>
          <a:xfrm>
            <a:off x="6534150" y="2831043"/>
            <a:ext cx="0" cy="31887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E9161-67C6-4545-9F68-4C2EE89DB596}"/>
              </a:ext>
            </a:extLst>
          </p:cNvPr>
          <p:cNvSpPr/>
          <p:nvPr userDrawn="1"/>
        </p:nvSpPr>
        <p:spPr>
          <a:xfrm>
            <a:off x="287603" y="240699"/>
            <a:ext cx="8132354" cy="584775"/>
          </a:xfrm>
          <a:prstGeom prst="rect">
            <a:avLst/>
          </a:prstGeom>
        </p:spPr>
        <p:txBody>
          <a:bodyPr wrap="none">
            <a:spAutoFit/>
          </a:bodyPr>
          <a:lstStyle/>
          <a:p>
            <a:r>
              <a:rPr lang="en-US" sz="3200" b="1" kern="1200" dirty="0">
                <a:solidFill>
                  <a:schemeClr val="tx1"/>
                </a:solidFill>
                <a:latin typeface="+mj-lt"/>
                <a:ea typeface="+mj-ea"/>
                <a:cs typeface="+mj-cs"/>
              </a:rPr>
              <a:t>How to write an effective headline</a:t>
            </a:r>
          </a:p>
        </p:txBody>
      </p:sp>
      <p:sp>
        <p:nvSpPr>
          <p:cNvPr id="53" name="Rectangle 52">
            <a:extLst>
              <a:ext uri="{FF2B5EF4-FFF2-40B4-BE49-F238E27FC236}">
                <a16:creationId xmlns:a16="http://schemas.microsoft.com/office/drawing/2014/main" id="{EBEFF260-F263-4D16-A240-2AFFC1B0D44C}"/>
              </a:ext>
            </a:extLst>
          </p:cNvPr>
          <p:cNvSpPr/>
          <p:nvPr userDrawn="1"/>
        </p:nvSpPr>
        <p:spPr>
          <a:xfrm>
            <a:off x="287603" y="760787"/>
            <a:ext cx="11418888" cy="461665"/>
          </a:xfrm>
          <a:prstGeom prst="rect">
            <a:avLst/>
          </a:prstGeom>
        </p:spPr>
        <p:txBody>
          <a:bodyPr wrap="square">
            <a:spAutoFit/>
          </a:bodyPr>
          <a:lstStyle/>
          <a:p>
            <a:r>
              <a:rPr lang="en-US" sz="2400" kern="1200" dirty="0">
                <a:solidFill>
                  <a:schemeClr val="tx1"/>
                </a:solidFill>
                <a:latin typeface="+mn-lt"/>
                <a:ea typeface="+mn-ea"/>
                <a:cs typeface="+mn-cs"/>
              </a:rPr>
              <a:t>Creating headlines is much easier if you have a good framework to create them</a:t>
            </a:r>
          </a:p>
        </p:txBody>
      </p:sp>
      <p:sp>
        <p:nvSpPr>
          <p:cNvPr id="54" name="TextBox 53">
            <a:extLst>
              <a:ext uri="{FF2B5EF4-FFF2-40B4-BE49-F238E27FC236}">
                <a16:creationId xmlns:a16="http://schemas.microsoft.com/office/drawing/2014/main" id="{DDA13792-62C9-4FE2-A0F6-7EC374D6421C}"/>
              </a:ext>
            </a:extLst>
          </p:cNvPr>
          <p:cNvSpPr txBox="1"/>
          <p:nvPr userDrawn="1"/>
        </p:nvSpPr>
        <p:spPr>
          <a:xfrm>
            <a:off x="3729534" y="-515879"/>
            <a:ext cx="4740144" cy="369332"/>
          </a:xfrm>
          <a:prstGeom prst="rect">
            <a:avLst/>
          </a:prstGeom>
          <a:noFill/>
        </p:spPr>
        <p:txBody>
          <a:bodyPr wrap="none" rtlCol="0">
            <a:spAutoFit/>
          </a:bodyPr>
          <a:lstStyle/>
          <a:p>
            <a:r>
              <a:rPr lang="en-US" dirty="0"/>
              <a:t>Delete this slide, Do not include in a presentation</a:t>
            </a:r>
          </a:p>
        </p:txBody>
      </p:sp>
      <p:pic>
        <p:nvPicPr>
          <p:cNvPr id="55" name="Picture 54">
            <a:extLst>
              <a:ext uri="{FF2B5EF4-FFF2-40B4-BE49-F238E27FC236}">
                <a16:creationId xmlns:a16="http://schemas.microsoft.com/office/drawing/2014/main" id="{28FD304E-ADEE-4806-91E4-D11663760683}"/>
              </a:ext>
            </a:extLst>
          </p:cNvPr>
          <p:cNvPicPr>
            <a:picLocks noChangeAspect="1"/>
          </p:cNvPicPr>
          <p:nvPr userDrawn="1"/>
        </p:nvPicPr>
        <p:blipFill>
          <a:blip r:embed="rId2"/>
          <a:stretch>
            <a:fillRect/>
          </a:stretch>
        </p:blipFill>
        <p:spPr>
          <a:xfrm>
            <a:off x="333828" y="6533660"/>
            <a:ext cx="1259841" cy="225107"/>
          </a:xfrm>
          <a:prstGeom prst="rect">
            <a:avLst/>
          </a:prstGeom>
        </p:spPr>
      </p:pic>
    </p:spTree>
    <p:extLst>
      <p:ext uri="{BB962C8B-B14F-4D97-AF65-F5344CB8AC3E}">
        <p14:creationId xmlns:p14="http://schemas.microsoft.com/office/powerpoint/2010/main" val="435401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8_Title Only">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7E58FA23-F0CE-48A6-B841-876B7D79D8BE}"/>
              </a:ext>
            </a:extLst>
          </p:cNvPr>
          <p:cNvSpPr>
            <a:spLocks noGrp="1"/>
          </p:cNvSpPr>
          <p:nvPr>
            <p:ph type="ftr" sz="quarter" idx="11"/>
          </p:nvPr>
        </p:nvSpPr>
        <p:spPr>
          <a:xfrm>
            <a:off x="4038600" y="6454826"/>
            <a:ext cx="4114800" cy="365125"/>
          </a:xfrm>
        </p:spPr>
        <p:txBody>
          <a:bodyPr/>
          <a:lstStyle/>
          <a:p>
            <a:endParaRPr lang="en-US"/>
          </a:p>
        </p:txBody>
      </p:sp>
      <p:sp>
        <p:nvSpPr>
          <p:cNvPr id="4" name="Slide Number Placeholder 2">
            <a:extLst>
              <a:ext uri="{FF2B5EF4-FFF2-40B4-BE49-F238E27FC236}">
                <a16:creationId xmlns:a16="http://schemas.microsoft.com/office/drawing/2014/main" id="{962F1E57-1762-4281-999B-C973162E8620}"/>
              </a:ext>
            </a:extLst>
          </p:cNvPr>
          <p:cNvSpPr>
            <a:spLocks noGrp="1"/>
          </p:cNvSpPr>
          <p:nvPr>
            <p:ph type="sldNum" sz="quarter" idx="12"/>
          </p:nvPr>
        </p:nvSpPr>
        <p:spPr>
          <a:xfrm>
            <a:off x="9117048" y="6454826"/>
            <a:ext cx="2743200" cy="365125"/>
          </a:xfrm>
        </p:spPr>
        <p:txBody>
          <a:bodyPr/>
          <a:lstStyle/>
          <a:p>
            <a:fld id="{65BF3701-1924-4C15-9132-07AD9E28B3C8}" type="slidenum">
              <a:rPr lang="en-US" smtClean="0"/>
              <a:t>‹#›</a:t>
            </a:fld>
            <a:endParaRPr lang="en-US"/>
          </a:p>
        </p:txBody>
      </p:sp>
      <p:sp>
        <p:nvSpPr>
          <p:cNvPr id="6" name="TextBox 5">
            <a:extLst>
              <a:ext uri="{FF2B5EF4-FFF2-40B4-BE49-F238E27FC236}">
                <a16:creationId xmlns:a16="http://schemas.microsoft.com/office/drawing/2014/main" id="{209A7A01-C5A3-4941-B1BD-5FD81D947207}"/>
              </a:ext>
            </a:extLst>
          </p:cNvPr>
          <p:cNvSpPr txBox="1"/>
          <p:nvPr userDrawn="1"/>
        </p:nvSpPr>
        <p:spPr>
          <a:xfrm>
            <a:off x="300038" y="1228160"/>
            <a:ext cx="11560210" cy="400110"/>
          </a:xfrm>
          <a:prstGeom prst="rect">
            <a:avLst/>
          </a:prstGeom>
          <a:noFill/>
        </p:spPr>
        <p:txBody>
          <a:bodyPr wrap="square" rtlCol="0">
            <a:spAutoFit/>
          </a:bodyPr>
          <a:lstStyle/>
          <a:p>
            <a:pPr algn="ctr"/>
            <a:r>
              <a:rPr lang="en-US" sz="2000" dirty="0"/>
              <a:t>Here are some examples that show you how to structure the content of a slide. </a:t>
            </a:r>
          </a:p>
        </p:txBody>
      </p:sp>
      <p:cxnSp>
        <p:nvCxnSpPr>
          <p:cNvPr id="7" name="Straight Connector 6">
            <a:extLst>
              <a:ext uri="{FF2B5EF4-FFF2-40B4-BE49-F238E27FC236}">
                <a16:creationId xmlns:a16="http://schemas.microsoft.com/office/drawing/2014/main" id="{F52F0EA4-80F5-4DA7-8283-2F84E5501B3A}"/>
              </a:ext>
            </a:extLst>
          </p:cNvPr>
          <p:cNvCxnSpPr/>
          <p:nvPr userDrawn="1"/>
        </p:nvCxnSpPr>
        <p:spPr>
          <a:xfrm>
            <a:off x="1624261" y="1628270"/>
            <a:ext cx="9624270" cy="0"/>
          </a:xfrm>
          <a:prstGeom prst="line">
            <a:avLst/>
          </a:prstGeom>
          <a:ln>
            <a:solidFill>
              <a:schemeClr val="accent5">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automatically generated">
            <a:extLst>
              <a:ext uri="{FF2B5EF4-FFF2-40B4-BE49-F238E27FC236}">
                <a16:creationId xmlns:a16="http://schemas.microsoft.com/office/drawing/2014/main" id="{439C7507-5643-4FC6-853E-01543257FE78}"/>
              </a:ext>
            </a:extLst>
          </p:cNvPr>
          <p:cNvPicPr>
            <a:picLocks noChangeAspect="1"/>
          </p:cNvPicPr>
          <p:nvPr userDrawn="1"/>
        </p:nvPicPr>
        <p:blipFill>
          <a:blip r:embed="rId2"/>
          <a:stretch>
            <a:fillRect/>
          </a:stretch>
        </p:blipFill>
        <p:spPr>
          <a:xfrm>
            <a:off x="809787" y="2089633"/>
            <a:ext cx="2748504" cy="184665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EF8AD3F-99DC-44DB-ADC5-D94B9D2E3019}"/>
              </a:ext>
            </a:extLst>
          </p:cNvPr>
          <p:cNvPicPr>
            <a:picLocks noChangeAspect="1"/>
          </p:cNvPicPr>
          <p:nvPr userDrawn="1"/>
        </p:nvPicPr>
        <p:blipFill>
          <a:blip r:embed="rId3"/>
          <a:stretch>
            <a:fillRect/>
          </a:stretch>
        </p:blipFill>
        <p:spPr>
          <a:xfrm>
            <a:off x="4830981" y="2089633"/>
            <a:ext cx="2514970" cy="1858472"/>
          </a:xfrm>
          <a:prstGeom prst="rect">
            <a:avLst/>
          </a:prstGeom>
        </p:spPr>
      </p:pic>
      <p:sp>
        <p:nvSpPr>
          <p:cNvPr id="10" name="Rectangle 9">
            <a:extLst>
              <a:ext uri="{FF2B5EF4-FFF2-40B4-BE49-F238E27FC236}">
                <a16:creationId xmlns:a16="http://schemas.microsoft.com/office/drawing/2014/main" id="{23382905-AF37-4CAB-8D03-3691C66E7B85}"/>
              </a:ext>
            </a:extLst>
          </p:cNvPr>
          <p:cNvSpPr/>
          <p:nvPr userDrawn="1"/>
        </p:nvSpPr>
        <p:spPr>
          <a:xfrm>
            <a:off x="4794041" y="1720301"/>
            <a:ext cx="2588850" cy="369332"/>
          </a:xfrm>
          <a:prstGeom prst="rect">
            <a:avLst/>
          </a:prstGeom>
        </p:spPr>
        <p:txBody>
          <a:bodyPr wrap="none">
            <a:spAutoFit/>
          </a:bodyPr>
          <a:lstStyle/>
          <a:p>
            <a:pPr algn="ctr"/>
            <a:r>
              <a:rPr lang="en-US" dirty="0"/>
              <a:t>Relationship of sequence</a:t>
            </a:r>
          </a:p>
        </p:txBody>
      </p:sp>
      <p:sp>
        <p:nvSpPr>
          <p:cNvPr id="11" name="Rectangle 10">
            <a:extLst>
              <a:ext uri="{FF2B5EF4-FFF2-40B4-BE49-F238E27FC236}">
                <a16:creationId xmlns:a16="http://schemas.microsoft.com/office/drawing/2014/main" id="{D18EA23A-C2A4-4CE7-9BDB-E20F0EA5A7F7}"/>
              </a:ext>
            </a:extLst>
          </p:cNvPr>
          <p:cNvSpPr/>
          <p:nvPr userDrawn="1"/>
        </p:nvSpPr>
        <p:spPr>
          <a:xfrm>
            <a:off x="647849" y="1720301"/>
            <a:ext cx="3072380" cy="369332"/>
          </a:xfrm>
          <a:prstGeom prst="rect">
            <a:avLst/>
          </a:prstGeom>
        </p:spPr>
        <p:txBody>
          <a:bodyPr wrap="none">
            <a:spAutoFit/>
          </a:bodyPr>
          <a:lstStyle/>
          <a:p>
            <a:pPr algn="ctr"/>
            <a:r>
              <a:rPr lang="en-US" dirty="0"/>
              <a:t>Comparing numbers/value/size</a:t>
            </a:r>
          </a:p>
        </p:txBody>
      </p:sp>
      <p:sp>
        <p:nvSpPr>
          <p:cNvPr id="12" name="Rectangle 11">
            <a:extLst>
              <a:ext uri="{FF2B5EF4-FFF2-40B4-BE49-F238E27FC236}">
                <a16:creationId xmlns:a16="http://schemas.microsoft.com/office/drawing/2014/main" id="{9099E6DF-9609-4537-B6FB-89593D5CF099}"/>
              </a:ext>
            </a:extLst>
          </p:cNvPr>
          <p:cNvSpPr/>
          <p:nvPr userDrawn="1"/>
        </p:nvSpPr>
        <p:spPr>
          <a:xfrm>
            <a:off x="8929874" y="1720301"/>
            <a:ext cx="2264851" cy="369332"/>
          </a:xfrm>
          <a:prstGeom prst="rect">
            <a:avLst/>
          </a:prstGeom>
        </p:spPr>
        <p:txBody>
          <a:bodyPr wrap="none">
            <a:spAutoFit/>
          </a:bodyPr>
          <a:lstStyle/>
          <a:p>
            <a:r>
              <a:rPr lang="en-US" dirty="0"/>
              <a:t>Relationship over time</a:t>
            </a:r>
          </a:p>
        </p:txBody>
      </p:sp>
      <p:pic>
        <p:nvPicPr>
          <p:cNvPr id="13" name="Picture 12" descr="A screenshot of a cell phone&#10;&#10;Description automatically generated">
            <a:extLst>
              <a:ext uri="{FF2B5EF4-FFF2-40B4-BE49-F238E27FC236}">
                <a16:creationId xmlns:a16="http://schemas.microsoft.com/office/drawing/2014/main" id="{34BE2363-0F97-46C6-9CD3-0F22082A9270}"/>
              </a:ext>
            </a:extLst>
          </p:cNvPr>
          <p:cNvPicPr>
            <a:picLocks noChangeAspect="1"/>
          </p:cNvPicPr>
          <p:nvPr userDrawn="1"/>
        </p:nvPicPr>
        <p:blipFill>
          <a:blip r:embed="rId4"/>
          <a:stretch>
            <a:fillRect/>
          </a:stretch>
        </p:blipFill>
        <p:spPr>
          <a:xfrm>
            <a:off x="8655581" y="2089633"/>
            <a:ext cx="2539144" cy="1846650"/>
          </a:xfrm>
          <a:prstGeom prst="rect">
            <a:avLst/>
          </a:prstGeom>
        </p:spPr>
      </p:pic>
      <p:sp>
        <p:nvSpPr>
          <p:cNvPr id="14" name="Rectangle 13">
            <a:extLst>
              <a:ext uri="{FF2B5EF4-FFF2-40B4-BE49-F238E27FC236}">
                <a16:creationId xmlns:a16="http://schemas.microsoft.com/office/drawing/2014/main" id="{5618C873-AF77-4806-8DA4-C2E4C91DDF07}"/>
              </a:ext>
            </a:extLst>
          </p:cNvPr>
          <p:cNvSpPr/>
          <p:nvPr userDrawn="1"/>
        </p:nvSpPr>
        <p:spPr>
          <a:xfrm>
            <a:off x="716907" y="4083424"/>
            <a:ext cx="2934265" cy="369332"/>
          </a:xfrm>
          <a:prstGeom prst="rect">
            <a:avLst/>
          </a:prstGeom>
        </p:spPr>
        <p:txBody>
          <a:bodyPr wrap="none">
            <a:spAutoFit/>
          </a:bodyPr>
          <a:lstStyle/>
          <a:p>
            <a:r>
              <a:rPr lang="en-US" dirty="0"/>
              <a:t>Relationship between entities</a:t>
            </a:r>
          </a:p>
        </p:txBody>
      </p:sp>
      <p:sp>
        <p:nvSpPr>
          <p:cNvPr id="15" name="Rectangle 14">
            <a:extLst>
              <a:ext uri="{FF2B5EF4-FFF2-40B4-BE49-F238E27FC236}">
                <a16:creationId xmlns:a16="http://schemas.microsoft.com/office/drawing/2014/main" id="{D62F7045-F4D9-4AE7-A1B4-3640C99F5D81}"/>
              </a:ext>
            </a:extLst>
          </p:cNvPr>
          <p:cNvSpPr/>
          <p:nvPr userDrawn="1"/>
        </p:nvSpPr>
        <p:spPr>
          <a:xfrm>
            <a:off x="4368246" y="3948106"/>
            <a:ext cx="3440440" cy="646331"/>
          </a:xfrm>
          <a:prstGeom prst="rect">
            <a:avLst/>
          </a:prstGeom>
        </p:spPr>
        <p:txBody>
          <a:bodyPr wrap="square">
            <a:spAutoFit/>
          </a:bodyPr>
          <a:lstStyle/>
          <a:p>
            <a:pPr algn="ctr"/>
            <a:r>
              <a:rPr lang="en-US" dirty="0"/>
              <a:t>Information about a person, place, process, or object </a:t>
            </a:r>
          </a:p>
        </p:txBody>
      </p:sp>
      <p:sp>
        <p:nvSpPr>
          <p:cNvPr id="16" name="Rectangle 15">
            <a:extLst>
              <a:ext uri="{FF2B5EF4-FFF2-40B4-BE49-F238E27FC236}">
                <a16:creationId xmlns:a16="http://schemas.microsoft.com/office/drawing/2014/main" id="{1187F708-2EAA-41C3-B738-A65470DEA274}"/>
              </a:ext>
            </a:extLst>
          </p:cNvPr>
          <p:cNvSpPr/>
          <p:nvPr userDrawn="1"/>
        </p:nvSpPr>
        <p:spPr>
          <a:xfrm>
            <a:off x="9534590" y="4018422"/>
            <a:ext cx="1055417" cy="369332"/>
          </a:xfrm>
          <a:prstGeom prst="rect">
            <a:avLst/>
          </a:prstGeom>
        </p:spPr>
        <p:txBody>
          <a:bodyPr wrap="none">
            <a:spAutoFit/>
          </a:bodyPr>
          <a:lstStyle/>
          <a:p>
            <a:pPr algn="ctr"/>
            <a:r>
              <a:rPr lang="en-US" dirty="0"/>
              <a:t>Examples</a:t>
            </a:r>
          </a:p>
        </p:txBody>
      </p:sp>
      <p:pic>
        <p:nvPicPr>
          <p:cNvPr id="17" name="Picture 16" descr="A screenshot of a cell phone&#10;&#10;Description automatically generated">
            <a:extLst>
              <a:ext uri="{FF2B5EF4-FFF2-40B4-BE49-F238E27FC236}">
                <a16:creationId xmlns:a16="http://schemas.microsoft.com/office/drawing/2014/main" id="{EEF9822C-70B0-41D8-8BD6-EB9C0F52AEC7}"/>
              </a:ext>
            </a:extLst>
          </p:cNvPr>
          <p:cNvPicPr>
            <a:picLocks noChangeAspect="1"/>
          </p:cNvPicPr>
          <p:nvPr userDrawn="1"/>
        </p:nvPicPr>
        <p:blipFill>
          <a:blip r:embed="rId5"/>
          <a:stretch>
            <a:fillRect/>
          </a:stretch>
        </p:blipFill>
        <p:spPr>
          <a:xfrm>
            <a:off x="795485" y="4486639"/>
            <a:ext cx="2482191" cy="181646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2B75BC29-A446-45B1-B63D-DE431E6B4EDD}"/>
              </a:ext>
            </a:extLst>
          </p:cNvPr>
          <p:cNvPicPr>
            <a:picLocks noChangeAspect="1"/>
          </p:cNvPicPr>
          <p:nvPr userDrawn="1"/>
        </p:nvPicPr>
        <p:blipFill>
          <a:blip r:embed="rId6"/>
          <a:stretch>
            <a:fillRect/>
          </a:stretch>
        </p:blipFill>
        <p:spPr>
          <a:xfrm>
            <a:off x="4830981" y="4574132"/>
            <a:ext cx="2478060" cy="1816469"/>
          </a:xfrm>
          <a:prstGeom prst="rect">
            <a:avLst/>
          </a:prstGeom>
        </p:spPr>
      </p:pic>
      <p:pic>
        <p:nvPicPr>
          <p:cNvPr id="19" name="Picture 18" descr="A screen shot of a social media post&#10;&#10;Description automatically generated">
            <a:extLst>
              <a:ext uri="{FF2B5EF4-FFF2-40B4-BE49-F238E27FC236}">
                <a16:creationId xmlns:a16="http://schemas.microsoft.com/office/drawing/2014/main" id="{4DCA98C7-FFC6-4438-8675-B72B46645FC2}"/>
              </a:ext>
            </a:extLst>
          </p:cNvPr>
          <p:cNvPicPr>
            <a:picLocks noChangeAspect="1"/>
          </p:cNvPicPr>
          <p:nvPr userDrawn="1"/>
        </p:nvPicPr>
        <p:blipFill>
          <a:blip r:embed="rId7"/>
          <a:stretch>
            <a:fillRect/>
          </a:stretch>
        </p:blipFill>
        <p:spPr>
          <a:xfrm>
            <a:off x="8655581" y="4452756"/>
            <a:ext cx="2686978" cy="1937846"/>
          </a:xfrm>
          <a:prstGeom prst="rect">
            <a:avLst/>
          </a:prstGeom>
        </p:spPr>
      </p:pic>
      <p:sp>
        <p:nvSpPr>
          <p:cNvPr id="21" name="Rectangle 20">
            <a:extLst>
              <a:ext uri="{FF2B5EF4-FFF2-40B4-BE49-F238E27FC236}">
                <a16:creationId xmlns:a16="http://schemas.microsoft.com/office/drawing/2014/main" id="{55D69B59-6458-4713-8F01-DCCE3D9B48AD}"/>
              </a:ext>
            </a:extLst>
          </p:cNvPr>
          <p:cNvSpPr/>
          <p:nvPr userDrawn="1"/>
        </p:nvSpPr>
        <p:spPr>
          <a:xfrm>
            <a:off x="287603" y="240699"/>
            <a:ext cx="6689652" cy="584775"/>
          </a:xfrm>
          <a:prstGeom prst="rect">
            <a:avLst/>
          </a:prstGeom>
        </p:spPr>
        <p:txBody>
          <a:bodyPr wrap="none">
            <a:spAutoFit/>
          </a:bodyPr>
          <a:lstStyle/>
          <a:p>
            <a:r>
              <a:rPr lang="en-US" sz="3200" b="1" kern="1200" dirty="0">
                <a:solidFill>
                  <a:schemeClr val="tx1"/>
                </a:solidFill>
                <a:latin typeface="+mj-lt"/>
                <a:ea typeface="+mj-ea"/>
                <a:cs typeface="+mj-cs"/>
              </a:rPr>
              <a:t>How create effective visuals</a:t>
            </a:r>
          </a:p>
        </p:txBody>
      </p:sp>
      <p:sp>
        <p:nvSpPr>
          <p:cNvPr id="22" name="Rectangle 21">
            <a:extLst>
              <a:ext uri="{FF2B5EF4-FFF2-40B4-BE49-F238E27FC236}">
                <a16:creationId xmlns:a16="http://schemas.microsoft.com/office/drawing/2014/main" id="{C8553E36-131E-4013-BEAF-F2D3B3E87B6A}"/>
              </a:ext>
            </a:extLst>
          </p:cNvPr>
          <p:cNvSpPr/>
          <p:nvPr userDrawn="1"/>
        </p:nvSpPr>
        <p:spPr>
          <a:xfrm>
            <a:off x="287603" y="760787"/>
            <a:ext cx="11418888" cy="400110"/>
          </a:xfrm>
          <a:prstGeom prst="rect">
            <a:avLst/>
          </a:prstGeom>
        </p:spPr>
        <p:txBody>
          <a:bodyPr wrap="square">
            <a:spAutoFit/>
          </a:bodyPr>
          <a:lstStyle/>
          <a:p>
            <a:r>
              <a:rPr lang="en-US" sz="2000" kern="1200" dirty="0">
                <a:solidFill>
                  <a:schemeClr val="tx1"/>
                </a:solidFill>
                <a:latin typeface="+mn-lt"/>
                <a:ea typeface="+mn-ea"/>
                <a:cs typeface="+mn-cs"/>
              </a:rPr>
              <a:t>Information is best communicated when it`s translated to visuals, charts, shapes, diagrams and icons.</a:t>
            </a:r>
          </a:p>
        </p:txBody>
      </p:sp>
      <p:sp>
        <p:nvSpPr>
          <p:cNvPr id="23" name="TextBox 22">
            <a:extLst>
              <a:ext uri="{FF2B5EF4-FFF2-40B4-BE49-F238E27FC236}">
                <a16:creationId xmlns:a16="http://schemas.microsoft.com/office/drawing/2014/main" id="{0575DC50-4101-40DA-9669-110546A614B0}"/>
              </a:ext>
            </a:extLst>
          </p:cNvPr>
          <p:cNvSpPr txBox="1"/>
          <p:nvPr userDrawn="1"/>
        </p:nvSpPr>
        <p:spPr>
          <a:xfrm>
            <a:off x="3729534" y="-515879"/>
            <a:ext cx="4740144" cy="369332"/>
          </a:xfrm>
          <a:prstGeom prst="rect">
            <a:avLst/>
          </a:prstGeom>
          <a:noFill/>
        </p:spPr>
        <p:txBody>
          <a:bodyPr wrap="none" rtlCol="0">
            <a:spAutoFit/>
          </a:bodyPr>
          <a:lstStyle/>
          <a:p>
            <a:r>
              <a:rPr lang="en-US" dirty="0"/>
              <a:t>Delete this slide, Do not include in a presentation</a:t>
            </a:r>
          </a:p>
        </p:txBody>
      </p:sp>
      <p:pic>
        <p:nvPicPr>
          <p:cNvPr id="24" name="Picture 23">
            <a:extLst>
              <a:ext uri="{FF2B5EF4-FFF2-40B4-BE49-F238E27FC236}">
                <a16:creationId xmlns:a16="http://schemas.microsoft.com/office/drawing/2014/main" id="{22D21269-2398-4A33-9EFF-0D821EE1A22C}"/>
              </a:ext>
            </a:extLst>
          </p:cNvPr>
          <p:cNvPicPr>
            <a:picLocks noChangeAspect="1"/>
          </p:cNvPicPr>
          <p:nvPr userDrawn="1"/>
        </p:nvPicPr>
        <p:blipFill>
          <a:blip r:embed="rId8"/>
          <a:stretch>
            <a:fillRect/>
          </a:stretch>
        </p:blipFill>
        <p:spPr>
          <a:xfrm>
            <a:off x="333828" y="6533660"/>
            <a:ext cx="1259841" cy="225107"/>
          </a:xfrm>
          <a:prstGeom prst="rect">
            <a:avLst/>
          </a:prstGeom>
        </p:spPr>
      </p:pic>
    </p:spTree>
    <p:extLst>
      <p:ext uri="{BB962C8B-B14F-4D97-AF65-F5344CB8AC3E}">
        <p14:creationId xmlns:p14="http://schemas.microsoft.com/office/powerpoint/2010/main" val="180834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9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69469-259B-4EC7-A4CD-616BB43D0A51}"/>
              </a:ext>
            </a:extLst>
          </p:cNvPr>
          <p:cNvSpPr/>
          <p:nvPr userDrawn="1"/>
        </p:nvSpPr>
        <p:spPr>
          <a:xfrm>
            <a:off x="6705601" y="5119479"/>
            <a:ext cx="5151438" cy="10387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1">
            <a:extLst>
              <a:ext uri="{FF2B5EF4-FFF2-40B4-BE49-F238E27FC236}">
                <a16:creationId xmlns:a16="http://schemas.microsoft.com/office/drawing/2014/main" id="{DF9B90C0-2A02-48B8-B27F-F42B4B600A42}"/>
              </a:ext>
            </a:extLst>
          </p:cNvPr>
          <p:cNvSpPr>
            <a:spLocks noGrp="1"/>
          </p:cNvSpPr>
          <p:nvPr>
            <p:ph type="ftr" sz="quarter" idx="11"/>
          </p:nvPr>
        </p:nvSpPr>
        <p:spPr>
          <a:xfrm>
            <a:off x="4038600" y="6454826"/>
            <a:ext cx="4114800" cy="365125"/>
          </a:xfrm>
        </p:spPr>
        <p:txBody>
          <a:bodyPr/>
          <a:lstStyle/>
          <a:p>
            <a:endParaRPr lang="en-US"/>
          </a:p>
        </p:txBody>
      </p:sp>
      <p:sp>
        <p:nvSpPr>
          <p:cNvPr id="5" name="Slide Number Placeholder 2">
            <a:extLst>
              <a:ext uri="{FF2B5EF4-FFF2-40B4-BE49-F238E27FC236}">
                <a16:creationId xmlns:a16="http://schemas.microsoft.com/office/drawing/2014/main" id="{49596995-6CB2-409A-8BB6-7215CEA56C12}"/>
              </a:ext>
            </a:extLst>
          </p:cNvPr>
          <p:cNvSpPr>
            <a:spLocks noGrp="1"/>
          </p:cNvSpPr>
          <p:nvPr>
            <p:ph type="sldNum" sz="quarter" idx="12"/>
          </p:nvPr>
        </p:nvSpPr>
        <p:spPr>
          <a:xfrm>
            <a:off x="9117048" y="6454826"/>
            <a:ext cx="2743200" cy="365125"/>
          </a:xfrm>
        </p:spPr>
        <p:txBody>
          <a:bodyPr/>
          <a:lstStyle/>
          <a:p>
            <a:fld id="{65BF3701-1924-4C15-9132-07AD9E28B3C8}"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97702DF6-65FC-49E0-A9EB-FAA79C9FF3EC}"/>
              </a:ext>
            </a:extLst>
          </p:cNvPr>
          <p:cNvPicPr>
            <a:picLocks noChangeAspect="1"/>
          </p:cNvPicPr>
          <p:nvPr userDrawn="1"/>
        </p:nvPicPr>
        <p:blipFill>
          <a:blip r:embed="rId2"/>
          <a:stretch>
            <a:fillRect/>
          </a:stretch>
        </p:blipFill>
        <p:spPr>
          <a:xfrm>
            <a:off x="304800" y="1560076"/>
            <a:ext cx="2974374" cy="214579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302B4BB-E040-43C2-9967-634CFD29A8CB}"/>
              </a:ext>
            </a:extLst>
          </p:cNvPr>
          <p:cNvPicPr>
            <a:picLocks noChangeAspect="1"/>
          </p:cNvPicPr>
          <p:nvPr userDrawn="1"/>
        </p:nvPicPr>
        <p:blipFill>
          <a:blip r:embed="rId3"/>
          <a:stretch>
            <a:fillRect/>
          </a:stretch>
        </p:blipFill>
        <p:spPr>
          <a:xfrm>
            <a:off x="3279174" y="1535356"/>
            <a:ext cx="2974374" cy="2220106"/>
          </a:xfrm>
          <a:prstGeom prst="rect">
            <a:avLst/>
          </a:prstGeom>
        </p:spPr>
      </p:pic>
      <p:cxnSp>
        <p:nvCxnSpPr>
          <p:cNvPr id="9" name="Straight Connector 8">
            <a:extLst>
              <a:ext uri="{FF2B5EF4-FFF2-40B4-BE49-F238E27FC236}">
                <a16:creationId xmlns:a16="http://schemas.microsoft.com/office/drawing/2014/main" id="{4E92FBA8-2F99-4A20-B36F-B44657502600}"/>
              </a:ext>
            </a:extLst>
          </p:cNvPr>
          <p:cNvCxnSpPr/>
          <p:nvPr userDrawn="1"/>
        </p:nvCxnSpPr>
        <p:spPr>
          <a:xfrm>
            <a:off x="6553200" y="1560075"/>
            <a:ext cx="0" cy="440393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peech Bubble: Rectangle 9">
            <a:extLst>
              <a:ext uri="{FF2B5EF4-FFF2-40B4-BE49-F238E27FC236}">
                <a16:creationId xmlns:a16="http://schemas.microsoft.com/office/drawing/2014/main" id="{F968713A-F02C-436C-8D2A-FAD1F6FEF46D}"/>
              </a:ext>
            </a:extLst>
          </p:cNvPr>
          <p:cNvSpPr/>
          <p:nvPr userDrawn="1"/>
        </p:nvSpPr>
        <p:spPr>
          <a:xfrm>
            <a:off x="7332780" y="2432950"/>
            <a:ext cx="1116038" cy="533400"/>
          </a:xfrm>
          <a:prstGeom prst="wedgeRectCallout">
            <a:avLst>
              <a:gd name="adj1" fmla="val -37902"/>
              <a:gd name="adj2" fmla="val 875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Information</a:t>
            </a:r>
          </a:p>
        </p:txBody>
      </p:sp>
      <p:sp>
        <p:nvSpPr>
          <p:cNvPr id="11" name="TextBox 10">
            <a:extLst>
              <a:ext uri="{FF2B5EF4-FFF2-40B4-BE49-F238E27FC236}">
                <a16:creationId xmlns:a16="http://schemas.microsoft.com/office/drawing/2014/main" id="{752C064E-455B-4DE6-9AF2-4E50E294815D}"/>
              </a:ext>
            </a:extLst>
          </p:cNvPr>
          <p:cNvSpPr txBox="1"/>
          <p:nvPr userDrawn="1"/>
        </p:nvSpPr>
        <p:spPr>
          <a:xfrm>
            <a:off x="7271952" y="1562503"/>
            <a:ext cx="4253291" cy="646331"/>
          </a:xfrm>
          <a:prstGeom prst="rect">
            <a:avLst/>
          </a:prstGeom>
          <a:noFill/>
        </p:spPr>
        <p:txBody>
          <a:bodyPr wrap="square" rtlCol="0">
            <a:spAutoFit/>
          </a:bodyPr>
          <a:lstStyle/>
          <a:p>
            <a:pPr algn="ctr"/>
            <a:r>
              <a:rPr lang="en-US" dirty="0"/>
              <a:t>Here are some common shapes that can be used to emphasize information</a:t>
            </a:r>
          </a:p>
        </p:txBody>
      </p:sp>
      <p:sp>
        <p:nvSpPr>
          <p:cNvPr id="12" name="TextBox 11">
            <a:extLst>
              <a:ext uri="{FF2B5EF4-FFF2-40B4-BE49-F238E27FC236}">
                <a16:creationId xmlns:a16="http://schemas.microsoft.com/office/drawing/2014/main" id="{0B1864CE-4050-44AA-B632-BB44EBBFF392}"/>
              </a:ext>
            </a:extLst>
          </p:cNvPr>
          <p:cNvSpPr txBox="1"/>
          <p:nvPr userDrawn="1"/>
        </p:nvSpPr>
        <p:spPr>
          <a:xfrm>
            <a:off x="7151695" y="3145747"/>
            <a:ext cx="1479721" cy="369332"/>
          </a:xfrm>
          <a:prstGeom prst="rect">
            <a:avLst/>
          </a:prstGeom>
          <a:noFill/>
        </p:spPr>
        <p:txBody>
          <a:bodyPr wrap="square" rtlCol="0">
            <a:spAutoFit/>
          </a:bodyPr>
          <a:lstStyle/>
          <a:p>
            <a:pPr algn="ctr"/>
            <a:r>
              <a:rPr lang="en-US" dirty="0"/>
              <a:t>Callouts</a:t>
            </a:r>
          </a:p>
        </p:txBody>
      </p:sp>
      <p:pic>
        <p:nvPicPr>
          <p:cNvPr id="13" name="Picture 12" descr="A screenshot of a cell phone&#10;&#10;Description automatically generated">
            <a:extLst>
              <a:ext uri="{FF2B5EF4-FFF2-40B4-BE49-F238E27FC236}">
                <a16:creationId xmlns:a16="http://schemas.microsoft.com/office/drawing/2014/main" id="{7450913C-F783-4E0E-8011-23E71257E8D4}"/>
              </a:ext>
            </a:extLst>
          </p:cNvPr>
          <p:cNvPicPr>
            <a:picLocks noChangeAspect="1"/>
          </p:cNvPicPr>
          <p:nvPr userDrawn="1"/>
        </p:nvPicPr>
        <p:blipFill>
          <a:blip r:embed="rId4"/>
          <a:stretch>
            <a:fillRect/>
          </a:stretch>
        </p:blipFill>
        <p:spPr>
          <a:xfrm>
            <a:off x="226604" y="3818212"/>
            <a:ext cx="3052570" cy="2145798"/>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D1DAD6DE-17C3-4216-91E5-C3A650029963}"/>
              </a:ext>
            </a:extLst>
          </p:cNvPr>
          <p:cNvPicPr>
            <a:picLocks noChangeAspect="1"/>
          </p:cNvPicPr>
          <p:nvPr userDrawn="1"/>
        </p:nvPicPr>
        <p:blipFill>
          <a:blip r:embed="rId5"/>
          <a:stretch>
            <a:fillRect/>
          </a:stretch>
        </p:blipFill>
        <p:spPr>
          <a:xfrm>
            <a:off x="3279174" y="3811631"/>
            <a:ext cx="2913547" cy="2158959"/>
          </a:xfrm>
          <a:prstGeom prst="rect">
            <a:avLst/>
          </a:prstGeom>
        </p:spPr>
      </p:pic>
      <p:sp>
        <p:nvSpPr>
          <p:cNvPr id="15" name="Arrow: Down 14">
            <a:extLst>
              <a:ext uri="{FF2B5EF4-FFF2-40B4-BE49-F238E27FC236}">
                <a16:creationId xmlns:a16="http://schemas.microsoft.com/office/drawing/2014/main" id="{73603CC2-DFCE-4511-A5B3-2ED90B6CC8D1}"/>
              </a:ext>
            </a:extLst>
          </p:cNvPr>
          <p:cNvSpPr/>
          <p:nvPr userDrawn="1"/>
        </p:nvSpPr>
        <p:spPr>
          <a:xfrm>
            <a:off x="7950690" y="3673573"/>
            <a:ext cx="180856" cy="3651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06B4308-1086-4749-A056-5744CF0DF2E7}"/>
              </a:ext>
            </a:extLst>
          </p:cNvPr>
          <p:cNvSpPr txBox="1"/>
          <p:nvPr userDrawn="1"/>
        </p:nvSpPr>
        <p:spPr>
          <a:xfrm>
            <a:off x="6852853" y="4153544"/>
            <a:ext cx="2192447" cy="923330"/>
          </a:xfrm>
          <a:prstGeom prst="rect">
            <a:avLst/>
          </a:prstGeom>
          <a:noFill/>
        </p:spPr>
        <p:txBody>
          <a:bodyPr wrap="square" rtlCol="0">
            <a:spAutoFit/>
          </a:bodyPr>
          <a:lstStyle/>
          <a:p>
            <a:pPr algn="ctr"/>
            <a:r>
              <a:rPr lang="en-US" dirty="0"/>
              <a:t>Arrows indicating a value going up or down</a:t>
            </a:r>
          </a:p>
        </p:txBody>
      </p:sp>
      <p:sp>
        <p:nvSpPr>
          <p:cNvPr id="17" name="Arrow: Down 16">
            <a:extLst>
              <a:ext uri="{FF2B5EF4-FFF2-40B4-BE49-F238E27FC236}">
                <a16:creationId xmlns:a16="http://schemas.microsoft.com/office/drawing/2014/main" id="{85E9BF27-3E2D-4CFB-A578-E6170EBE1783}"/>
              </a:ext>
            </a:extLst>
          </p:cNvPr>
          <p:cNvSpPr/>
          <p:nvPr userDrawn="1"/>
        </p:nvSpPr>
        <p:spPr>
          <a:xfrm rot="10800000">
            <a:off x="7649577" y="3668095"/>
            <a:ext cx="183254" cy="369967"/>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C806DCD1-87CF-4E2E-8411-24D94C8C8318}"/>
              </a:ext>
            </a:extLst>
          </p:cNvPr>
          <p:cNvSpPr/>
          <p:nvPr userDrawn="1"/>
        </p:nvSpPr>
        <p:spPr>
          <a:xfrm>
            <a:off x="9754794" y="2432950"/>
            <a:ext cx="1439120" cy="5334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C907FCC-58E9-4F08-BE85-8650E55DC981}"/>
              </a:ext>
            </a:extLst>
          </p:cNvPr>
          <p:cNvSpPr txBox="1"/>
          <p:nvPr userDrawn="1"/>
        </p:nvSpPr>
        <p:spPr>
          <a:xfrm>
            <a:off x="9734494" y="3127675"/>
            <a:ext cx="1479721" cy="369332"/>
          </a:xfrm>
          <a:prstGeom prst="rect">
            <a:avLst/>
          </a:prstGeom>
          <a:noFill/>
        </p:spPr>
        <p:txBody>
          <a:bodyPr wrap="square" rtlCol="0">
            <a:spAutoFit/>
          </a:bodyPr>
          <a:lstStyle/>
          <a:p>
            <a:pPr algn="ctr"/>
            <a:r>
              <a:rPr lang="en-US" dirty="0"/>
              <a:t>Outlines</a:t>
            </a:r>
          </a:p>
        </p:txBody>
      </p:sp>
      <p:sp>
        <p:nvSpPr>
          <p:cNvPr id="20" name="TextBox 19">
            <a:extLst>
              <a:ext uri="{FF2B5EF4-FFF2-40B4-BE49-F238E27FC236}">
                <a16:creationId xmlns:a16="http://schemas.microsoft.com/office/drawing/2014/main" id="{0239B42A-26E2-48F3-BA91-32ED8CF02DBC}"/>
              </a:ext>
            </a:extLst>
          </p:cNvPr>
          <p:cNvSpPr txBox="1"/>
          <p:nvPr userDrawn="1"/>
        </p:nvSpPr>
        <p:spPr>
          <a:xfrm>
            <a:off x="9734494" y="2514984"/>
            <a:ext cx="1479721" cy="369332"/>
          </a:xfrm>
          <a:prstGeom prst="rect">
            <a:avLst/>
          </a:prstGeom>
          <a:noFill/>
        </p:spPr>
        <p:txBody>
          <a:bodyPr wrap="square" rtlCol="0">
            <a:spAutoFit/>
          </a:bodyPr>
          <a:lstStyle/>
          <a:p>
            <a:pPr algn="ctr"/>
            <a:r>
              <a:rPr lang="en-US" dirty="0"/>
              <a:t>2.25</a:t>
            </a:r>
          </a:p>
        </p:txBody>
      </p:sp>
      <p:sp>
        <p:nvSpPr>
          <p:cNvPr id="21" name="TextBox 20">
            <a:extLst>
              <a:ext uri="{FF2B5EF4-FFF2-40B4-BE49-F238E27FC236}">
                <a16:creationId xmlns:a16="http://schemas.microsoft.com/office/drawing/2014/main" id="{425FBC1A-6447-4585-9737-E3C1988F9781}"/>
              </a:ext>
            </a:extLst>
          </p:cNvPr>
          <p:cNvSpPr txBox="1"/>
          <p:nvPr userDrawn="1"/>
        </p:nvSpPr>
        <p:spPr>
          <a:xfrm>
            <a:off x="9378131" y="4153544"/>
            <a:ext cx="2192447" cy="923330"/>
          </a:xfrm>
          <a:prstGeom prst="rect">
            <a:avLst/>
          </a:prstGeom>
          <a:noFill/>
        </p:spPr>
        <p:txBody>
          <a:bodyPr wrap="square" rtlCol="0">
            <a:spAutoFit/>
          </a:bodyPr>
          <a:lstStyle/>
          <a:p>
            <a:pPr algn="ctr"/>
            <a:r>
              <a:rPr lang="en-US" dirty="0"/>
              <a:t>Arrows pointing directly to an item on your slide</a:t>
            </a:r>
          </a:p>
        </p:txBody>
      </p:sp>
      <p:cxnSp>
        <p:nvCxnSpPr>
          <p:cNvPr id="22" name="Straight Arrow Connector 21">
            <a:extLst>
              <a:ext uri="{FF2B5EF4-FFF2-40B4-BE49-F238E27FC236}">
                <a16:creationId xmlns:a16="http://schemas.microsoft.com/office/drawing/2014/main" id="{8186C581-43A0-40DA-833A-5CF3E97ABD85}"/>
              </a:ext>
            </a:extLst>
          </p:cNvPr>
          <p:cNvCxnSpPr/>
          <p:nvPr userDrawn="1"/>
        </p:nvCxnSpPr>
        <p:spPr>
          <a:xfrm>
            <a:off x="10127728" y="3853078"/>
            <a:ext cx="693253" cy="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87FFE-1E34-44FF-B4C4-CBDF05B7C5EF}"/>
              </a:ext>
            </a:extLst>
          </p:cNvPr>
          <p:cNvSpPr txBox="1"/>
          <p:nvPr userDrawn="1"/>
        </p:nvSpPr>
        <p:spPr>
          <a:xfrm>
            <a:off x="7095657" y="5643492"/>
            <a:ext cx="4309578" cy="369332"/>
          </a:xfrm>
          <a:prstGeom prst="rect">
            <a:avLst/>
          </a:prstGeom>
          <a:noFill/>
        </p:spPr>
        <p:txBody>
          <a:bodyPr wrap="none" rtlCol="0">
            <a:spAutoFit/>
          </a:bodyPr>
          <a:lstStyle/>
          <a:p>
            <a:r>
              <a:rPr lang="en-US" dirty="0">
                <a:solidFill>
                  <a:schemeClr val="bg1"/>
                </a:solidFill>
              </a:rPr>
              <a:t>Diagrammer.com or diagrammer.duarte.com</a:t>
            </a:r>
          </a:p>
        </p:txBody>
      </p:sp>
      <p:sp>
        <p:nvSpPr>
          <p:cNvPr id="25" name="TextBox 24">
            <a:extLst>
              <a:ext uri="{FF2B5EF4-FFF2-40B4-BE49-F238E27FC236}">
                <a16:creationId xmlns:a16="http://schemas.microsoft.com/office/drawing/2014/main" id="{9224DC16-39D9-4B12-8694-008B39F51EE9}"/>
              </a:ext>
            </a:extLst>
          </p:cNvPr>
          <p:cNvSpPr txBox="1"/>
          <p:nvPr userDrawn="1"/>
        </p:nvSpPr>
        <p:spPr>
          <a:xfrm>
            <a:off x="7095657" y="5275123"/>
            <a:ext cx="3422219" cy="369332"/>
          </a:xfrm>
          <a:prstGeom prst="rect">
            <a:avLst/>
          </a:prstGeom>
          <a:noFill/>
        </p:spPr>
        <p:txBody>
          <a:bodyPr wrap="none" rtlCol="0">
            <a:spAutoFit/>
          </a:bodyPr>
          <a:lstStyle/>
          <a:p>
            <a:r>
              <a:rPr lang="en-US" dirty="0">
                <a:solidFill>
                  <a:schemeClr val="bg1"/>
                </a:solidFill>
              </a:rPr>
              <a:t>Find more shapes and diagrams at:</a:t>
            </a:r>
          </a:p>
        </p:txBody>
      </p:sp>
      <p:sp>
        <p:nvSpPr>
          <p:cNvPr id="26" name="Rectangle 25">
            <a:extLst>
              <a:ext uri="{FF2B5EF4-FFF2-40B4-BE49-F238E27FC236}">
                <a16:creationId xmlns:a16="http://schemas.microsoft.com/office/drawing/2014/main" id="{0B30F678-296D-4483-A86B-E5D840D468E5}"/>
              </a:ext>
            </a:extLst>
          </p:cNvPr>
          <p:cNvSpPr/>
          <p:nvPr userDrawn="1"/>
        </p:nvSpPr>
        <p:spPr>
          <a:xfrm>
            <a:off x="287603" y="240699"/>
            <a:ext cx="9626353" cy="584775"/>
          </a:xfrm>
          <a:prstGeom prst="rect">
            <a:avLst/>
          </a:prstGeom>
        </p:spPr>
        <p:txBody>
          <a:bodyPr wrap="none">
            <a:spAutoFit/>
          </a:bodyPr>
          <a:lstStyle/>
          <a:p>
            <a:r>
              <a:rPr lang="en-US" sz="3200" b="1" kern="1200" dirty="0">
                <a:solidFill>
                  <a:schemeClr val="tx1"/>
                </a:solidFill>
                <a:latin typeface="+mj-lt"/>
                <a:ea typeface="+mj-ea"/>
                <a:cs typeface="+mj-cs"/>
              </a:rPr>
              <a:t>How to emphasize information on a slide</a:t>
            </a:r>
          </a:p>
        </p:txBody>
      </p:sp>
      <p:sp>
        <p:nvSpPr>
          <p:cNvPr id="27" name="Rectangle 26">
            <a:extLst>
              <a:ext uri="{FF2B5EF4-FFF2-40B4-BE49-F238E27FC236}">
                <a16:creationId xmlns:a16="http://schemas.microsoft.com/office/drawing/2014/main" id="{3DB9475A-CE00-458B-8934-25E3EDFFA07A}"/>
              </a:ext>
            </a:extLst>
          </p:cNvPr>
          <p:cNvSpPr/>
          <p:nvPr userDrawn="1"/>
        </p:nvSpPr>
        <p:spPr>
          <a:xfrm>
            <a:off x="287603" y="760787"/>
            <a:ext cx="11418888" cy="400110"/>
          </a:xfrm>
          <a:prstGeom prst="rect">
            <a:avLst/>
          </a:prstGeom>
        </p:spPr>
        <p:txBody>
          <a:bodyPr wrap="square">
            <a:spAutoFit/>
          </a:bodyPr>
          <a:lstStyle/>
          <a:p>
            <a:r>
              <a:rPr lang="en-US" sz="2000" kern="1200" dirty="0">
                <a:solidFill>
                  <a:schemeClr val="tx1"/>
                </a:solidFill>
                <a:latin typeface="+mn-lt"/>
                <a:ea typeface="+mn-ea"/>
                <a:cs typeface="+mn-cs"/>
              </a:rPr>
              <a:t>Sometimes you are going to want to draw people`s attention to specific areas of a slide to make your point</a:t>
            </a:r>
          </a:p>
        </p:txBody>
      </p:sp>
      <p:sp>
        <p:nvSpPr>
          <p:cNvPr id="28" name="TextBox 27">
            <a:extLst>
              <a:ext uri="{FF2B5EF4-FFF2-40B4-BE49-F238E27FC236}">
                <a16:creationId xmlns:a16="http://schemas.microsoft.com/office/drawing/2014/main" id="{F58C9BA3-A934-435F-9BA9-B63E9C2E7610}"/>
              </a:ext>
            </a:extLst>
          </p:cNvPr>
          <p:cNvSpPr txBox="1"/>
          <p:nvPr userDrawn="1"/>
        </p:nvSpPr>
        <p:spPr>
          <a:xfrm>
            <a:off x="3729534" y="-515879"/>
            <a:ext cx="4740144" cy="369332"/>
          </a:xfrm>
          <a:prstGeom prst="rect">
            <a:avLst/>
          </a:prstGeom>
          <a:noFill/>
        </p:spPr>
        <p:txBody>
          <a:bodyPr wrap="none" rtlCol="0">
            <a:spAutoFit/>
          </a:bodyPr>
          <a:lstStyle/>
          <a:p>
            <a:r>
              <a:rPr lang="en-US" dirty="0"/>
              <a:t>Delete this slide, Do not include in a presentation</a:t>
            </a:r>
          </a:p>
        </p:txBody>
      </p:sp>
      <p:pic>
        <p:nvPicPr>
          <p:cNvPr id="29" name="Picture 28">
            <a:extLst>
              <a:ext uri="{FF2B5EF4-FFF2-40B4-BE49-F238E27FC236}">
                <a16:creationId xmlns:a16="http://schemas.microsoft.com/office/drawing/2014/main" id="{08B552F4-5FDE-4D2F-8943-DD042EEA9982}"/>
              </a:ext>
            </a:extLst>
          </p:cNvPr>
          <p:cNvPicPr>
            <a:picLocks noChangeAspect="1"/>
          </p:cNvPicPr>
          <p:nvPr userDrawn="1"/>
        </p:nvPicPr>
        <p:blipFill>
          <a:blip r:embed="rId6"/>
          <a:stretch>
            <a:fillRect/>
          </a:stretch>
        </p:blipFill>
        <p:spPr>
          <a:xfrm>
            <a:off x="333828" y="6533660"/>
            <a:ext cx="1259841" cy="225107"/>
          </a:xfrm>
          <a:prstGeom prst="rect">
            <a:avLst/>
          </a:prstGeom>
        </p:spPr>
      </p:pic>
    </p:spTree>
    <p:extLst>
      <p:ext uri="{BB962C8B-B14F-4D97-AF65-F5344CB8AC3E}">
        <p14:creationId xmlns:p14="http://schemas.microsoft.com/office/powerpoint/2010/main" val="7110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p:txBody>
          <a:bodyPr/>
          <a:lstStyle>
            <a:lvl1pPr>
              <a:defRPr>
                <a:solidFill>
                  <a:srgbClr val="28262D"/>
                </a:solidFill>
                <a:latin typeface="Gotham HTF" pitchFamily="50" charset="0"/>
              </a:defRPr>
            </a:lvl1pPr>
          </a:lstStyle>
          <a:p>
            <a:r>
              <a:rPr lang="en-US" dirty="0"/>
              <a:t>Click to edit title</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7" name="Text Placeholder 6">
            <a:extLst>
              <a:ext uri="{FF2B5EF4-FFF2-40B4-BE49-F238E27FC236}">
                <a16:creationId xmlns:a16="http://schemas.microsoft.com/office/drawing/2014/main" id="{CC5360C2-0684-405D-815E-0E94A133754D}"/>
              </a:ext>
            </a:extLst>
          </p:cNvPr>
          <p:cNvSpPr>
            <a:spLocks noGrp="1"/>
          </p:cNvSpPr>
          <p:nvPr>
            <p:ph type="body" sz="quarter" idx="13" hasCustomPrompt="1"/>
          </p:nvPr>
        </p:nvSpPr>
        <p:spPr>
          <a:xfrm>
            <a:off x="304800" y="893990"/>
            <a:ext cx="11552238" cy="365125"/>
          </a:xfrm>
          <a:prstGeom prst="rect">
            <a:avLst/>
          </a:prstGeom>
        </p:spPr>
        <p:txBody>
          <a:bodyPr anchor="ctr"/>
          <a:lstStyle>
            <a:lvl1pPr marL="0" indent="0">
              <a:lnSpc>
                <a:spcPct val="100000"/>
              </a:lnSpc>
              <a:spcBef>
                <a:spcPts val="400"/>
              </a:spcBef>
              <a:buNone/>
              <a:defRPr sz="2400">
                <a:solidFill>
                  <a:schemeClr val="accent5">
                    <a:lumMod val="50000"/>
                  </a:schemeClr>
                </a:solidFill>
                <a:latin typeface="Gotham HTF Book" pitchFamily="50" charset="0"/>
              </a:defRPr>
            </a:lvl1pPr>
          </a:lstStyle>
          <a:p>
            <a:pPr lvl="0"/>
            <a:r>
              <a:rPr lang="en-US" dirty="0"/>
              <a:t>Click to edit Subtitle</a:t>
            </a:r>
          </a:p>
        </p:txBody>
      </p:sp>
    </p:spTree>
    <p:extLst>
      <p:ext uri="{BB962C8B-B14F-4D97-AF65-F5344CB8AC3E}">
        <p14:creationId xmlns:p14="http://schemas.microsoft.com/office/powerpoint/2010/main" val="398463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9C7-6F31-43E2-94D5-72743F4FC99D}"/>
              </a:ext>
            </a:extLst>
          </p:cNvPr>
          <p:cNvSpPr>
            <a:spLocks noGrp="1"/>
          </p:cNvSpPr>
          <p:nvPr>
            <p:ph type="title" hasCustomPrompt="1"/>
          </p:nvPr>
        </p:nvSpPr>
        <p:spPr/>
        <p:txBody>
          <a:bodyPr/>
          <a:lstStyle>
            <a:lvl1pPr>
              <a:defRPr>
                <a:solidFill>
                  <a:srgbClr val="28262D"/>
                </a:solidFill>
              </a:defRPr>
            </a:lvl1pPr>
          </a:lstStyle>
          <a:p>
            <a:r>
              <a:rPr lang="en-US" dirty="0"/>
              <a:t>Click to edit title</a:t>
            </a:r>
          </a:p>
        </p:txBody>
      </p:sp>
      <p:sp>
        <p:nvSpPr>
          <p:cNvPr id="4" name="Date Placeholder 3">
            <a:extLst>
              <a:ext uri="{FF2B5EF4-FFF2-40B4-BE49-F238E27FC236}">
                <a16:creationId xmlns:a16="http://schemas.microsoft.com/office/drawing/2014/main" id="{89515E2B-2CC3-43DB-9560-BDFF3F865A2A}"/>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5" name="Footer Placeholder 4">
            <a:extLst>
              <a:ext uri="{FF2B5EF4-FFF2-40B4-BE49-F238E27FC236}">
                <a16:creationId xmlns:a16="http://schemas.microsoft.com/office/drawing/2014/main" id="{1EED9155-18CB-48FE-B8E7-94D16CD2F899}"/>
              </a:ext>
            </a:extLst>
          </p:cNvPr>
          <p:cNvSpPr>
            <a:spLocks noGrp="1"/>
          </p:cNvSpPr>
          <p:nvPr>
            <p:ph type="ftr" sz="quarter" idx="11"/>
          </p:nvPr>
        </p:nvSpPr>
        <p:spPr/>
        <p:txBody>
          <a:bodyPr/>
          <a:lstStyle/>
          <a:p>
            <a:r>
              <a:rPr lang="en-US"/>
              <a:t>Confidential - Do Not Distribute</a:t>
            </a:r>
          </a:p>
        </p:txBody>
      </p:sp>
      <p:sp>
        <p:nvSpPr>
          <p:cNvPr id="6" name="Slide Number Placeholder 5">
            <a:extLst>
              <a:ext uri="{FF2B5EF4-FFF2-40B4-BE49-F238E27FC236}">
                <a16:creationId xmlns:a16="http://schemas.microsoft.com/office/drawing/2014/main" id="{92680913-AB35-4AFC-9B0D-93DB2DD98278}"/>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7" name="Text Placeholder 6">
            <a:extLst>
              <a:ext uri="{FF2B5EF4-FFF2-40B4-BE49-F238E27FC236}">
                <a16:creationId xmlns:a16="http://schemas.microsoft.com/office/drawing/2014/main" id="{CC5360C2-0684-405D-815E-0E94A133754D}"/>
              </a:ext>
            </a:extLst>
          </p:cNvPr>
          <p:cNvSpPr>
            <a:spLocks noGrp="1"/>
          </p:cNvSpPr>
          <p:nvPr>
            <p:ph type="body" sz="quarter" idx="13" hasCustomPrompt="1"/>
          </p:nvPr>
        </p:nvSpPr>
        <p:spPr>
          <a:xfrm>
            <a:off x="304800" y="893990"/>
            <a:ext cx="11552238" cy="365125"/>
          </a:xfrm>
          <a:prstGeom prst="rect">
            <a:avLst/>
          </a:prstGeom>
        </p:spPr>
        <p:txBody>
          <a:bodyPr anchor="ctr"/>
          <a:lstStyle>
            <a:lvl1pPr marL="0" indent="0">
              <a:lnSpc>
                <a:spcPct val="100000"/>
              </a:lnSpc>
              <a:spcBef>
                <a:spcPts val="400"/>
              </a:spcBef>
              <a:buNone/>
              <a:defRPr sz="2400">
                <a:solidFill>
                  <a:schemeClr val="accent5">
                    <a:lumMod val="50000"/>
                  </a:schemeClr>
                </a:solidFill>
              </a:defRPr>
            </a:lvl1pPr>
          </a:lstStyle>
          <a:p>
            <a:pPr lvl="0"/>
            <a:r>
              <a:rPr lang="en-US" dirty="0"/>
              <a:t>Click to edit Subtitle</a:t>
            </a:r>
          </a:p>
        </p:txBody>
      </p:sp>
      <p:sp>
        <p:nvSpPr>
          <p:cNvPr id="8" name="Text Placeholder 7">
            <a:extLst>
              <a:ext uri="{FF2B5EF4-FFF2-40B4-BE49-F238E27FC236}">
                <a16:creationId xmlns:a16="http://schemas.microsoft.com/office/drawing/2014/main" id="{09A8F386-3E65-4507-B0AD-4AD8DD0E203E}"/>
              </a:ext>
            </a:extLst>
          </p:cNvPr>
          <p:cNvSpPr>
            <a:spLocks noGrp="1"/>
          </p:cNvSpPr>
          <p:nvPr>
            <p:ph type="body" sz="quarter" idx="14"/>
          </p:nvPr>
        </p:nvSpPr>
        <p:spPr>
          <a:xfrm>
            <a:off x="304800" y="1477963"/>
            <a:ext cx="11552238" cy="4830762"/>
          </a:xfrm>
        </p:spPr>
        <p:txBody>
          <a:bodyPr>
            <a:normAutofit/>
          </a:bodyPr>
          <a:lstStyle>
            <a:lvl1pPr marL="0" indent="0">
              <a:buNone/>
              <a:defRPr sz="2000">
                <a:solidFill>
                  <a:srgbClr val="28262D"/>
                </a:solidFill>
              </a:defRPr>
            </a:lvl1pPr>
          </a:lstStyle>
          <a:p>
            <a:pPr lvl="0"/>
            <a:r>
              <a:rPr lang="en-US" dirty="0"/>
              <a:t>Click to edit Master text styles</a:t>
            </a:r>
          </a:p>
        </p:txBody>
      </p:sp>
    </p:spTree>
    <p:extLst>
      <p:ext uri="{BB962C8B-B14F-4D97-AF65-F5344CB8AC3E}">
        <p14:creationId xmlns:p14="http://schemas.microsoft.com/office/powerpoint/2010/main" val="185330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6" name="Picture 5" descr="A view of a mountain&#10;&#10;Description automatically generated">
            <a:extLst>
              <a:ext uri="{FF2B5EF4-FFF2-40B4-BE49-F238E27FC236}">
                <a16:creationId xmlns:a16="http://schemas.microsoft.com/office/drawing/2014/main" id="{19B043B2-C753-4F5D-85D3-F7A6AB10FB28}"/>
              </a:ext>
            </a:extLst>
          </p:cNvPr>
          <p:cNvPicPr>
            <a:picLocks noChangeAspect="1"/>
          </p:cNvPicPr>
          <p:nvPr userDrawn="1"/>
        </p:nvPicPr>
        <p:blipFill>
          <a:blip r:embed="rId2"/>
          <a:stretch>
            <a:fillRect/>
          </a:stretch>
        </p:blipFill>
        <p:spPr>
          <a:xfrm>
            <a:off x="0" y="10633"/>
            <a:ext cx="12192000" cy="6857999"/>
          </a:xfrm>
          <a:prstGeom prst="rect">
            <a:avLst/>
          </a:prstGeom>
        </p:spPr>
      </p:pic>
      <p:sp>
        <p:nvSpPr>
          <p:cNvPr id="13" name="Rectangle 12">
            <a:extLst>
              <a:ext uri="{FF2B5EF4-FFF2-40B4-BE49-F238E27FC236}">
                <a16:creationId xmlns:a16="http://schemas.microsoft.com/office/drawing/2014/main" id="{DC57EEA8-B15A-4C29-84A0-995A68D6B85D}"/>
              </a:ext>
            </a:extLst>
          </p:cNvPr>
          <p:cNvSpPr/>
          <p:nvPr userDrawn="1"/>
        </p:nvSpPr>
        <p:spPr>
          <a:xfrm>
            <a:off x="0" y="2276472"/>
            <a:ext cx="12192000" cy="23797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DCC0AF4-3F08-4DA5-B6EF-25778D72058F}"/>
              </a:ext>
            </a:extLst>
          </p:cNvPr>
          <p:cNvSpPr>
            <a:spLocks noGrp="1"/>
          </p:cNvSpPr>
          <p:nvPr userDrawn="1">
            <p:ph type="dt" sz="half" idx="10"/>
          </p:nvPr>
        </p:nvSpPr>
        <p:spPr/>
        <p:txBody>
          <a:bodyPr/>
          <a:lstStyle>
            <a:lvl1pPr>
              <a:defRPr>
                <a:solidFill>
                  <a:schemeClr val="bg1"/>
                </a:solidFill>
              </a:defRPr>
            </a:lvl1pPr>
          </a:lstStyle>
          <a:p>
            <a:fld id="{A2343494-FFCA-4390-8B89-573259B0B540}" type="datetimeFigureOut">
              <a:rPr lang="en-US" smtClean="0"/>
              <a:pPr/>
              <a:t>5/6/2020</a:t>
            </a:fld>
            <a:endParaRPr lang="en-US"/>
          </a:p>
        </p:txBody>
      </p:sp>
      <p:sp>
        <p:nvSpPr>
          <p:cNvPr id="4" name="Slide Number Placeholder 3">
            <a:extLst>
              <a:ext uri="{FF2B5EF4-FFF2-40B4-BE49-F238E27FC236}">
                <a16:creationId xmlns:a16="http://schemas.microsoft.com/office/drawing/2014/main" id="{4DA9229B-AA82-4368-8E19-1E36BC20E817}"/>
              </a:ext>
            </a:extLst>
          </p:cNvPr>
          <p:cNvSpPr>
            <a:spLocks noGrp="1"/>
          </p:cNvSpPr>
          <p:nvPr userDrawn="1">
            <p:ph type="sldNum" sz="quarter" idx="12"/>
          </p:nvPr>
        </p:nvSpPr>
        <p:spPr/>
        <p:txBody>
          <a:bodyPr/>
          <a:lstStyle>
            <a:lvl1pPr>
              <a:defRPr>
                <a:solidFill>
                  <a:schemeClr val="bg1"/>
                </a:solidFill>
              </a:defRPr>
            </a:lvl1pPr>
          </a:lstStyle>
          <a:p>
            <a:fld id="{65BF3701-1924-4C15-9132-07AD9E28B3C8}" type="slidenum">
              <a:rPr lang="en-US" smtClean="0"/>
              <a:pPr/>
              <a:t>‹#›</a:t>
            </a:fld>
            <a:endParaRPr lang="en-US"/>
          </a:p>
        </p:txBody>
      </p:sp>
      <p:sp>
        <p:nvSpPr>
          <p:cNvPr id="9" name="Title 1">
            <a:extLst>
              <a:ext uri="{FF2B5EF4-FFF2-40B4-BE49-F238E27FC236}">
                <a16:creationId xmlns:a16="http://schemas.microsoft.com/office/drawing/2014/main" id="{C0779326-640B-4683-A2E1-2D7AA44AA2EC}"/>
              </a:ext>
            </a:extLst>
          </p:cNvPr>
          <p:cNvSpPr>
            <a:spLocks noGrp="1"/>
          </p:cNvSpPr>
          <p:nvPr userDrawn="1">
            <p:ph type="title" hasCustomPrompt="1"/>
          </p:nvPr>
        </p:nvSpPr>
        <p:spPr>
          <a:xfrm>
            <a:off x="1252537" y="2951185"/>
            <a:ext cx="9686926" cy="584200"/>
          </a:xfrm>
          <a:prstGeom prst="rect">
            <a:avLst/>
          </a:prstGeom>
        </p:spPr>
        <p:txBody>
          <a:bodyPr/>
          <a:lstStyle>
            <a:lvl1pPr algn="ctr">
              <a:lnSpc>
                <a:spcPct val="100000"/>
              </a:lnSpc>
              <a:defRPr>
                <a:solidFill>
                  <a:srgbClr val="28262D"/>
                </a:solidFill>
              </a:defRPr>
            </a:lvl1pPr>
          </a:lstStyle>
          <a:p>
            <a:r>
              <a:rPr lang="en-US" dirty="0"/>
              <a:t>Section break title</a:t>
            </a:r>
          </a:p>
        </p:txBody>
      </p:sp>
      <p:sp>
        <p:nvSpPr>
          <p:cNvPr id="10" name="Text Placeholder 6">
            <a:extLst>
              <a:ext uri="{FF2B5EF4-FFF2-40B4-BE49-F238E27FC236}">
                <a16:creationId xmlns:a16="http://schemas.microsoft.com/office/drawing/2014/main" id="{9E96466A-3719-489D-BE33-CB5DE023CDB1}"/>
              </a:ext>
            </a:extLst>
          </p:cNvPr>
          <p:cNvSpPr>
            <a:spLocks noGrp="1"/>
          </p:cNvSpPr>
          <p:nvPr userDrawn="1">
            <p:ph type="body" sz="quarter" idx="13" hasCustomPrompt="1"/>
          </p:nvPr>
        </p:nvSpPr>
        <p:spPr>
          <a:xfrm>
            <a:off x="1252537" y="3662248"/>
            <a:ext cx="9686926" cy="365125"/>
          </a:xfrm>
          <a:prstGeom prst="rect">
            <a:avLst/>
          </a:prstGeom>
        </p:spPr>
        <p:txBody>
          <a:bodyPr anchor="ctr"/>
          <a:lstStyle>
            <a:lvl1pPr marL="0" indent="0" algn="ctr">
              <a:lnSpc>
                <a:spcPct val="100000"/>
              </a:lnSpc>
              <a:spcBef>
                <a:spcPts val="400"/>
              </a:spcBef>
              <a:buNone/>
              <a:defRPr>
                <a:solidFill>
                  <a:srgbClr val="28262D"/>
                </a:solidFill>
              </a:defRPr>
            </a:lvl1pPr>
          </a:lstStyle>
          <a:p>
            <a:pPr lvl="0"/>
            <a:r>
              <a:rPr lang="en-US" dirty="0"/>
              <a:t>Section Subtitle</a:t>
            </a:r>
          </a:p>
        </p:txBody>
      </p:sp>
      <p:sp>
        <p:nvSpPr>
          <p:cNvPr id="3" name="Footer Placeholder 2">
            <a:extLst>
              <a:ext uri="{FF2B5EF4-FFF2-40B4-BE49-F238E27FC236}">
                <a16:creationId xmlns:a16="http://schemas.microsoft.com/office/drawing/2014/main" id="{0D105EC8-6D3B-49BB-9392-C21E6F9FA0B4}"/>
              </a:ext>
            </a:extLst>
          </p:cNvPr>
          <p:cNvSpPr>
            <a:spLocks noGrp="1"/>
          </p:cNvSpPr>
          <p:nvPr userDrawn="1">
            <p:ph type="ftr" sz="quarter" idx="11"/>
          </p:nvPr>
        </p:nvSpPr>
        <p:spPr/>
        <p:txBody>
          <a:bodyPr/>
          <a:lstStyle>
            <a:lvl1pPr>
              <a:defRPr>
                <a:solidFill>
                  <a:schemeClr val="bg1"/>
                </a:solidFill>
              </a:defRPr>
            </a:lvl1pPr>
          </a:lstStyle>
          <a:p>
            <a:r>
              <a:rPr lang="en-US"/>
              <a:t>Confidential - Do Not Distribute</a:t>
            </a:r>
          </a:p>
        </p:txBody>
      </p:sp>
      <p:pic>
        <p:nvPicPr>
          <p:cNvPr id="14" name="Picture 13">
            <a:extLst>
              <a:ext uri="{FF2B5EF4-FFF2-40B4-BE49-F238E27FC236}">
                <a16:creationId xmlns:a16="http://schemas.microsoft.com/office/drawing/2014/main" id="{3CE6F602-8AE2-4DBD-8474-0E384FDABBD3}"/>
              </a:ext>
            </a:extLst>
          </p:cNvPr>
          <p:cNvPicPr>
            <a:picLocks noChangeAspect="1"/>
          </p:cNvPicPr>
          <p:nvPr userDrawn="1"/>
        </p:nvPicPr>
        <p:blipFill>
          <a:blip r:embed="rId3">
            <a:lum bright="100000" contrast="-70000"/>
          </a:blip>
          <a:stretch>
            <a:fillRect/>
          </a:stretch>
        </p:blipFill>
        <p:spPr>
          <a:xfrm>
            <a:off x="333828" y="6533660"/>
            <a:ext cx="1259841" cy="225107"/>
          </a:xfrm>
          <a:prstGeom prst="rect">
            <a:avLst/>
          </a:prstGeom>
        </p:spPr>
      </p:pic>
    </p:spTree>
    <p:extLst>
      <p:ext uri="{BB962C8B-B14F-4D97-AF65-F5344CB8AC3E}">
        <p14:creationId xmlns:p14="http://schemas.microsoft.com/office/powerpoint/2010/main" val="193829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C0AF4-3F08-4DA5-B6EF-25778D72058F}"/>
              </a:ext>
            </a:extLst>
          </p:cNvPr>
          <p:cNvSpPr>
            <a:spLocks noGrp="1"/>
          </p:cNvSpPr>
          <p:nvPr>
            <p:ph type="dt" sz="half" idx="10"/>
          </p:nvPr>
        </p:nvSpPr>
        <p:spPr/>
        <p:txBody>
          <a:bodyPr/>
          <a:lstStyle>
            <a:lvl1pPr>
              <a:defRPr>
                <a:solidFill>
                  <a:schemeClr val="bg1"/>
                </a:solidFill>
              </a:defRPr>
            </a:lvl1pPr>
          </a:lstStyle>
          <a:p>
            <a:fld id="{A2343494-FFCA-4390-8B89-573259B0B540}" type="datetimeFigureOut">
              <a:rPr lang="en-US" smtClean="0"/>
              <a:pPr/>
              <a:t>5/6/2020</a:t>
            </a:fld>
            <a:endParaRPr lang="en-US"/>
          </a:p>
        </p:txBody>
      </p:sp>
      <p:sp>
        <p:nvSpPr>
          <p:cNvPr id="4" name="Slide Number Placeholder 3">
            <a:extLst>
              <a:ext uri="{FF2B5EF4-FFF2-40B4-BE49-F238E27FC236}">
                <a16:creationId xmlns:a16="http://schemas.microsoft.com/office/drawing/2014/main" id="{4DA9229B-AA82-4368-8E19-1E36BC20E817}"/>
              </a:ext>
            </a:extLst>
          </p:cNvPr>
          <p:cNvSpPr>
            <a:spLocks noGrp="1"/>
          </p:cNvSpPr>
          <p:nvPr>
            <p:ph type="sldNum" sz="quarter" idx="12"/>
          </p:nvPr>
        </p:nvSpPr>
        <p:spPr/>
        <p:txBody>
          <a:bodyPr/>
          <a:lstStyle>
            <a:lvl1pPr>
              <a:defRPr>
                <a:solidFill>
                  <a:schemeClr val="bg1"/>
                </a:solidFill>
              </a:defRPr>
            </a:lvl1pPr>
          </a:lstStyle>
          <a:p>
            <a:fld id="{65BF3701-1924-4C15-9132-07AD9E28B3C8}" type="slidenum">
              <a:rPr lang="en-US" smtClean="0"/>
              <a:pPr/>
              <a:t>‹#›</a:t>
            </a:fld>
            <a:endParaRPr lang="en-US"/>
          </a:p>
        </p:txBody>
      </p:sp>
      <p:sp>
        <p:nvSpPr>
          <p:cNvPr id="3" name="Footer Placeholder 2">
            <a:extLst>
              <a:ext uri="{FF2B5EF4-FFF2-40B4-BE49-F238E27FC236}">
                <a16:creationId xmlns:a16="http://schemas.microsoft.com/office/drawing/2014/main" id="{0D105EC8-6D3B-49BB-9392-C21E6F9FA0B4}"/>
              </a:ext>
            </a:extLst>
          </p:cNvPr>
          <p:cNvSpPr>
            <a:spLocks noGrp="1"/>
          </p:cNvSpPr>
          <p:nvPr>
            <p:ph type="ftr" sz="quarter" idx="11"/>
          </p:nvPr>
        </p:nvSpPr>
        <p:spPr/>
        <p:txBody>
          <a:bodyPr/>
          <a:lstStyle>
            <a:lvl1pPr>
              <a:defRPr>
                <a:solidFill>
                  <a:schemeClr val="bg1"/>
                </a:solidFill>
              </a:defRPr>
            </a:lvl1pPr>
          </a:lstStyle>
          <a:p>
            <a:r>
              <a:rPr lang="en-US"/>
              <a:t>Confidential - Do Not Distribute</a:t>
            </a:r>
          </a:p>
        </p:txBody>
      </p:sp>
      <p:sp>
        <p:nvSpPr>
          <p:cNvPr id="19" name="Rectangle 18">
            <a:extLst>
              <a:ext uri="{FF2B5EF4-FFF2-40B4-BE49-F238E27FC236}">
                <a16:creationId xmlns:a16="http://schemas.microsoft.com/office/drawing/2014/main" id="{DC4E90F9-86D7-4C1F-A6EC-A37B553A2369}"/>
              </a:ext>
            </a:extLst>
          </p:cNvPr>
          <p:cNvSpPr/>
          <p:nvPr userDrawn="1"/>
        </p:nvSpPr>
        <p:spPr>
          <a:xfrm>
            <a:off x="0" y="2276472"/>
            <a:ext cx="12192000" cy="2379700"/>
          </a:xfrm>
          <a:prstGeom prst="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2A24AC2C-9A2C-4A42-A5DD-3D62EA1DE6B7}"/>
              </a:ext>
            </a:extLst>
          </p:cNvPr>
          <p:cNvSpPr>
            <a:spLocks noGrp="1"/>
          </p:cNvSpPr>
          <p:nvPr>
            <p:ph type="title" hasCustomPrompt="1"/>
          </p:nvPr>
        </p:nvSpPr>
        <p:spPr>
          <a:xfrm>
            <a:off x="1252537" y="2951185"/>
            <a:ext cx="9686926" cy="584200"/>
          </a:xfrm>
          <a:prstGeom prst="rect">
            <a:avLst/>
          </a:prstGeom>
        </p:spPr>
        <p:txBody>
          <a:bodyPr/>
          <a:lstStyle>
            <a:lvl1pPr algn="ctr">
              <a:lnSpc>
                <a:spcPct val="100000"/>
              </a:lnSpc>
              <a:defRPr>
                <a:solidFill>
                  <a:schemeClr val="bg1"/>
                </a:solidFill>
              </a:defRPr>
            </a:lvl1pPr>
          </a:lstStyle>
          <a:p>
            <a:r>
              <a:rPr lang="en-US" dirty="0"/>
              <a:t>Section break title</a:t>
            </a:r>
          </a:p>
        </p:txBody>
      </p:sp>
      <p:sp>
        <p:nvSpPr>
          <p:cNvPr id="21" name="Text Placeholder 6">
            <a:extLst>
              <a:ext uri="{FF2B5EF4-FFF2-40B4-BE49-F238E27FC236}">
                <a16:creationId xmlns:a16="http://schemas.microsoft.com/office/drawing/2014/main" id="{009A0865-D79E-41A6-86B8-ABB6FC0A38DE}"/>
              </a:ext>
            </a:extLst>
          </p:cNvPr>
          <p:cNvSpPr>
            <a:spLocks noGrp="1"/>
          </p:cNvSpPr>
          <p:nvPr>
            <p:ph type="body" sz="quarter" idx="13" hasCustomPrompt="1"/>
          </p:nvPr>
        </p:nvSpPr>
        <p:spPr>
          <a:xfrm>
            <a:off x="1252537" y="3662248"/>
            <a:ext cx="9686926" cy="365125"/>
          </a:xfrm>
          <a:prstGeom prst="rect">
            <a:avLst/>
          </a:prstGeom>
        </p:spPr>
        <p:txBody>
          <a:bodyPr anchor="ctr"/>
          <a:lstStyle>
            <a:lvl1pPr marL="0" indent="0" algn="ctr">
              <a:lnSpc>
                <a:spcPct val="100000"/>
              </a:lnSpc>
              <a:spcBef>
                <a:spcPts val="400"/>
              </a:spcBef>
              <a:buNone/>
              <a:defRPr>
                <a:solidFill>
                  <a:schemeClr val="bg1"/>
                </a:solidFill>
              </a:defRPr>
            </a:lvl1pPr>
          </a:lstStyle>
          <a:p>
            <a:pPr lvl="0"/>
            <a:r>
              <a:rPr lang="en-US" dirty="0"/>
              <a:t>Section Subtitle</a:t>
            </a:r>
          </a:p>
        </p:txBody>
      </p:sp>
    </p:spTree>
    <p:extLst>
      <p:ext uri="{BB962C8B-B14F-4D97-AF65-F5344CB8AC3E}">
        <p14:creationId xmlns:p14="http://schemas.microsoft.com/office/powerpoint/2010/main" val="156422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hoto with caption - blank">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E65C932-6D1F-431E-A3F9-0808B3B50BD1}"/>
              </a:ext>
            </a:extLst>
          </p:cNvPr>
          <p:cNvSpPr>
            <a:spLocks noGrp="1"/>
          </p:cNvSpPr>
          <p:nvPr>
            <p:ph type="body" sz="quarter" idx="14" hasCustomPrompt="1"/>
          </p:nvPr>
        </p:nvSpPr>
        <p:spPr>
          <a:xfrm>
            <a:off x="1138457" y="2590603"/>
            <a:ext cx="5904637" cy="363024"/>
          </a:xfrm>
          <a:prstGeom prst="rect">
            <a:avLst/>
          </a:prstGeom>
        </p:spPr>
        <p:txBody>
          <a:bodyPr>
            <a:noAutofit/>
          </a:bodyPr>
          <a:lstStyle>
            <a:lvl1pPr marL="0" indent="0">
              <a:lnSpc>
                <a:spcPct val="100000"/>
              </a:lnSpc>
              <a:spcBef>
                <a:spcPts val="400"/>
              </a:spcBef>
              <a:buNone/>
              <a:defRPr sz="1800" b="0">
                <a:solidFill>
                  <a:schemeClr val="accent3"/>
                </a:solidFill>
              </a:defRPr>
            </a:lvl1pPr>
          </a:lstStyle>
          <a:p>
            <a:pPr lvl="0"/>
            <a:r>
              <a:rPr lang="en-US" dirty="0"/>
              <a:t>Short to Medium subtitle for section break</a:t>
            </a:r>
          </a:p>
        </p:txBody>
      </p:sp>
      <p:sp>
        <p:nvSpPr>
          <p:cNvPr id="2" name="Title 1">
            <a:extLst>
              <a:ext uri="{FF2B5EF4-FFF2-40B4-BE49-F238E27FC236}">
                <a16:creationId xmlns:a16="http://schemas.microsoft.com/office/drawing/2014/main" id="{9A288FE5-B81D-4A6B-8E02-F336D58D7C90}"/>
              </a:ext>
            </a:extLst>
          </p:cNvPr>
          <p:cNvSpPr>
            <a:spLocks noGrp="1"/>
          </p:cNvSpPr>
          <p:nvPr>
            <p:ph type="title" hasCustomPrompt="1"/>
          </p:nvPr>
        </p:nvSpPr>
        <p:spPr>
          <a:xfrm>
            <a:off x="1152525" y="1859432"/>
            <a:ext cx="4943476" cy="615461"/>
          </a:xfrm>
        </p:spPr>
        <p:txBody>
          <a:bodyPr/>
          <a:lstStyle>
            <a:lvl1pPr>
              <a:lnSpc>
                <a:spcPct val="100000"/>
              </a:lnSpc>
              <a:defRPr sz="3200"/>
            </a:lvl1pPr>
          </a:lstStyle>
          <a:p>
            <a:r>
              <a:rPr lang="en-US" dirty="0"/>
              <a:t>Light Text On Image</a:t>
            </a:r>
          </a:p>
        </p:txBody>
      </p:sp>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8" name="Text Placeholder 8">
            <a:extLst>
              <a:ext uri="{FF2B5EF4-FFF2-40B4-BE49-F238E27FC236}">
                <a16:creationId xmlns:a16="http://schemas.microsoft.com/office/drawing/2014/main" id="{DAFB01FF-913C-4BAB-9FE9-650AB29C6880}"/>
              </a:ext>
            </a:extLst>
          </p:cNvPr>
          <p:cNvSpPr>
            <a:spLocks noGrp="1"/>
          </p:cNvSpPr>
          <p:nvPr>
            <p:ph type="body" sz="quarter" idx="13"/>
          </p:nvPr>
        </p:nvSpPr>
        <p:spPr>
          <a:xfrm>
            <a:off x="1152525" y="3081338"/>
            <a:ext cx="5890569" cy="2208212"/>
          </a:xfrm>
          <a:prstGeom prst="rect">
            <a:avLst/>
          </a:prstGeom>
        </p:spPr>
        <p:txBody>
          <a:bodyPr>
            <a:normAutofit/>
          </a:bodyPr>
          <a:lstStyle>
            <a:lvl1pPr marL="0" indent="0">
              <a:lnSpc>
                <a:spcPct val="100000"/>
              </a:lnSpc>
              <a:spcBef>
                <a:spcPts val="600"/>
              </a:spcBef>
              <a:buNone/>
              <a:defRPr sz="2000">
                <a:solidFill>
                  <a:srgbClr val="28262D"/>
                </a:solidFill>
              </a:defRPr>
            </a:lvl1pPr>
          </a:lstStyle>
          <a:p>
            <a:pPr lvl="0"/>
            <a:r>
              <a:rPr lang="en-US" dirty="0"/>
              <a:t>Click to edit Master text styles</a:t>
            </a:r>
          </a:p>
        </p:txBody>
      </p:sp>
    </p:spTree>
    <p:extLst>
      <p:ext uri="{BB962C8B-B14F-4D97-AF65-F5344CB8AC3E}">
        <p14:creationId xmlns:p14="http://schemas.microsoft.com/office/powerpoint/2010/main" val="287171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ho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D3423D7-A91F-4FB9-B6B1-B8431232056A}"/>
              </a:ext>
            </a:extLst>
          </p:cNvPr>
          <p:cNvGrpSpPr/>
          <p:nvPr userDrawn="1"/>
        </p:nvGrpSpPr>
        <p:grpSpPr>
          <a:xfrm>
            <a:off x="0" y="0"/>
            <a:ext cx="12192000" cy="6858000"/>
            <a:chOff x="0" y="0"/>
            <a:chExt cx="12192000" cy="6858000"/>
          </a:xfrm>
        </p:grpSpPr>
        <p:pic>
          <p:nvPicPr>
            <p:cNvPr id="11" name="Picture 10" descr="A group of people walking in front of a building&#10;&#10;Description automatically generated">
              <a:extLst>
                <a:ext uri="{FF2B5EF4-FFF2-40B4-BE49-F238E27FC236}">
                  <a16:creationId xmlns:a16="http://schemas.microsoft.com/office/drawing/2014/main" id="{69909092-E5DC-4F71-806C-5E67F594527D}"/>
                </a:ext>
              </a:extLst>
            </p:cNvPr>
            <p:cNvPicPr>
              <a:picLocks noChangeAspect="1"/>
            </p:cNvPicPr>
            <p:nvPr/>
          </p:nvPicPr>
          <p:blipFill>
            <a:blip r:embed="rId2"/>
            <a:stretch>
              <a:fillRect/>
            </a:stretch>
          </p:blipFill>
          <p:spPr>
            <a:xfrm>
              <a:off x="0" y="1032"/>
              <a:ext cx="12192000" cy="6855935"/>
            </a:xfrm>
            <a:prstGeom prst="rect">
              <a:avLst/>
            </a:prstGeom>
          </p:spPr>
        </p:pic>
        <p:sp>
          <p:nvSpPr>
            <p:cNvPr id="12" name="Rectangle 11">
              <a:extLst>
                <a:ext uri="{FF2B5EF4-FFF2-40B4-BE49-F238E27FC236}">
                  <a16:creationId xmlns:a16="http://schemas.microsoft.com/office/drawing/2014/main" id="{E818F2B5-2B7E-444C-9E71-D220DBB2E6EE}"/>
                </a:ext>
              </a:extLst>
            </p:cNvPr>
            <p:cNvSpPr/>
            <p:nvPr/>
          </p:nvSpPr>
          <p:spPr>
            <a:xfrm>
              <a:off x="0" y="0"/>
              <a:ext cx="12192000" cy="6858000"/>
            </a:xfrm>
            <a:prstGeom prst="rect">
              <a:avLst/>
            </a:prstGeom>
            <a:gradFill>
              <a:gsLst>
                <a:gs pos="30000">
                  <a:schemeClr val="accent6">
                    <a:alpha val="5000"/>
                  </a:schemeClr>
                </a:gs>
                <a:gs pos="100000">
                  <a:schemeClr val="accent6">
                    <a:alpha val="5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ABE27A3-EC5C-4254-B730-6EBD1B35F347}"/>
              </a:ext>
            </a:extLst>
          </p:cNvPr>
          <p:cNvSpPr/>
          <p:nvPr userDrawn="1"/>
        </p:nvSpPr>
        <p:spPr>
          <a:xfrm>
            <a:off x="585833" y="1303530"/>
            <a:ext cx="6972256" cy="427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2069969-58C4-46D1-BA15-E386196B782A}"/>
              </a:ext>
            </a:extLst>
          </p:cNvPr>
          <p:cNvPicPr>
            <a:picLocks noChangeAspect="1"/>
          </p:cNvPicPr>
          <p:nvPr userDrawn="1"/>
        </p:nvPicPr>
        <p:blipFill>
          <a:blip r:embed="rId3"/>
          <a:stretch>
            <a:fillRect/>
          </a:stretch>
        </p:blipFill>
        <p:spPr>
          <a:xfrm>
            <a:off x="331752" y="6535649"/>
            <a:ext cx="1264896" cy="226010"/>
          </a:xfrm>
          <a:prstGeom prst="rect">
            <a:avLst/>
          </a:prstGeom>
        </p:spPr>
      </p:pic>
      <p:sp>
        <p:nvSpPr>
          <p:cNvPr id="9" name="Text Placeholder 8">
            <a:extLst>
              <a:ext uri="{FF2B5EF4-FFF2-40B4-BE49-F238E27FC236}">
                <a16:creationId xmlns:a16="http://schemas.microsoft.com/office/drawing/2014/main" id="{EE65C932-6D1F-431E-A3F9-0808B3B50BD1}"/>
              </a:ext>
            </a:extLst>
          </p:cNvPr>
          <p:cNvSpPr>
            <a:spLocks noGrp="1"/>
          </p:cNvSpPr>
          <p:nvPr>
            <p:ph type="body" sz="quarter" idx="14" hasCustomPrompt="1"/>
          </p:nvPr>
        </p:nvSpPr>
        <p:spPr>
          <a:xfrm>
            <a:off x="1138457" y="2590603"/>
            <a:ext cx="5904637" cy="363024"/>
          </a:xfrm>
          <a:prstGeom prst="rect">
            <a:avLst/>
          </a:prstGeom>
        </p:spPr>
        <p:txBody>
          <a:bodyPr>
            <a:noAutofit/>
          </a:bodyPr>
          <a:lstStyle>
            <a:lvl1pPr marL="0" indent="0">
              <a:lnSpc>
                <a:spcPct val="100000"/>
              </a:lnSpc>
              <a:spcBef>
                <a:spcPts val="400"/>
              </a:spcBef>
              <a:buNone/>
              <a:defRPr sz="1800" b="0">
                <a:solidFill>
                  <a:schemeClr val="accent3"/>
                </a:solidFill>
              </a:defRPr>
            </a:lvl1pPr>
          </a:lstStyle>
          <a:p>
            <a:pPr lvl="0"/>
            <a:r>
              <a:rPr lang="en-US" dirty="0"/>
              <a:t>Short to Medium subtitle for section break</a:t>
            </a:r>
          </a:p>
        </p:txBody>
      </p:sp>
      <p:sp>
        <p:nvSpPr>
          <p:cNvPr id="2" name="Title 1">
            <a:extLst>
              <a:ext uri="{FF2B5EF4-FFF2-40B4-BE49-F238E27FC236}">
                <a16:creationId xmlns:a16="http://schemas.microsoft.com/office/drawing/2014/main" id="{9A288FE5-B81D-4A6B-8E02-F336D58D7C90}"/>
              </a:ext>
            </a:extLst>
          </p:cNvPr>
          <p:cNvSpPr>
            <a:spLocks noGrp="1"/>
          </p:cNvSpPr>
          <p:nvPr>
            <p:ph type="title" hasCustomPrompt="1"/>
          </p:nvPr>
        </p:nvSpPr>
        <p:spPr>
          <a:xfrm>
            <a:off x="1152525" y="1859432"/>
            <a:ext cx="4943476" cy="615461"/>
          </a:xfrm>
        </p:spPr>
        <p:txBody>
          <a:bodyPr/>
          <a:lstStyle>
            <a:lvl1pPr>
              <a:lnSpc>
                <a:spcPct val="100000"/>
              </a:lnSpc>
              <a:defRPr sz="3200">
                <a:solidFill>
                  <a:srgbClr val="28262D"/>
                </a:solidFill>
              </a:defRPr>
            </a:lvl1pPr>
          </a:lstStyle>
          <a:p>
            <a:r>
              <a:rPr lang="en-US" dirty="0"/>
              <a:t>Light Text On Image</a:t>
            </a:r>
          </a:p>
        </p:txBody>
      </p:sp>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lvl1pPr>
              <a:defRPr>
                <a:solidFill>
                  <a:schemeClr val="bg1"/>
                </a:solidFill>
              </a:defRPr>
            </a:lvl1pPr>
          </a:lstStyle>
          <a:p>
            <a:fld id="{A2343494-FFCA-4390-8B89-573259B0B540}" type="datetimeFigureOut">
              <a:rPr lang="en-US" smtClean="0"/>
              <a:pPr/>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lvl1pPr>
              <a:defRPr>
                <a:solidFill>
                  <a:schemeClr val="bg1"/>
                </a:solidFill>
              </a:defRPr>
            </a:lvl1p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lvl1pPr>
              <a:defRPr>
                <a:solidFill>
                  <a:schemeClr val="bg1"/>
                </a:solidFill>
              </a:defRPr>
            </a:lvl1pPr>
          </a:lstStyle>
          <a:p>
            <a:fld id="{65BF3701-1924-4C15-9132-07AD9E28B3C8}" type="slidenum">
              <a:rPr lang="en-US" smtClean="0"/>
              <a:pPr/>
              <a:t>‹#›</a:t>
            </a:fld>
            <a:endParaRPr lang="en-US"/>
          </a:p>
        </p:txBody>
      </p:sp>
      <p:sp>
        <p:nvSpPr>
          <p:cNvPr id="8" name="Text Placeholder 8">
            <a:extLst>
              <a:ext uri="{FF2B5EF4-FFF2-40B4-BE49-F238E27FC236}">
                <a16:creationId xmlns:a16="http://schemas.microsoft.com/office/drawing/2014/main" id="{DAFB01FF-913C-4BAB-9FE9-650AB29C6880}"/>
              </a:ext>
            </a:extLst>
          </p:cNvPr>
          <p:cNvSpPr>
            <a:spLocks noGrp="1"/>
          </p:cNvSpPr>
          <p:nvPr>
            <p:ph type="body" sz="quarter" idx="13"/>
          </p:nvPr>
        </p:nvSpPr>
        <p:spPr>
          <a:xfrm>
            <a:off x="1152525" y="3081338"/>
            <a:ext cx="5890569" cy="2208212"/>
          </a:xfrm>
          <a:prstGeom prst="rect">
            <a:avLst/>
          </a:prstGeom>
        </p:spPr>
        <p:txBody>
          <a:bodyPr>
            <a:normAutofit/>
          </a:bodyPr>
          <a:lstStyle>
            <a:lvl1pPr marL="0" indent="0">
              <a:lnSpc>
                <a:spcPct val="100000"/>
              </a:lnSpc>
              <a:spcBef>
                <a:spcPts val="600"/>
              </a:spcBef>
              <a:buNone/>
              <a:defRPr sz="2000">
                <a:solidFill>
                  <a:srgbClr val="28262D"/>
                </a:solidFill>
              </a:defRPr>
            </a:lvl1pPr>
          </a:lstStyle>
          <a:p>
            <a:pPr lvl="0"/>
            <a:r>
              <a:rPr lang="en-US" dirty="0"/>
              <a:t>Click to edit Master text styles</a:t>
            </a:r>
          </a:p>
        </p:txBody>
      </p:sp>
    </p:spTree>
    <p:extLst>
      <p:ext uri="{BB962C8B-B14F-4D97-AF65-F5344CB8AC3E}">
        <p14:creationId xmlns:p14="http://schemas.microsoft.com/office/powerpoint/2010/main" val="227336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side picture">
    <p:spTree>
      <p:nvGrpSpPr>
        <p:cNvPr id="1" name=""/>
        <p:cNvGrpSpPr/>
        <p:nvPr/>
      </p:nvGrpSpPr>
      <p:grpSpPr>
        <a:xfrm>
          <a:off x="0" y="0"/>
          <a:ext cx="0" cy="0"/>
          <a:chOff x="0" y="0"/>
          <a:chExt cx="0" cy="0"/>
        </a:xfrm>
      </p:grpSpPr>
      <p:sp>
        <p:nvSpPr>
          <p:cNvPr id="14" name="Picture Placeholder 33">
            <a:extLst>
              <a:ext uri="{FF2B5EF4-FFF2-40B4-BE49-F238E27FC236}">
                <a16:creationId xmlns:a16="http://schemas.microsoft.com/office/drawing/2014/main" id="{9EBECFA7-CB43-4B8F-90AF-7A883350F3FC}"/>
              </a:ext>
            </a:extLst>
          </p:cNvPr>
          <p:cNvSpPr>
            <a:spLocks noGrp="1"/>
          </p:cNvSpPr>
          <p:nvPr>
            <p:ph type="pic" sz="quarter" idx="16"/>
          </p:nvPr>
        </p:nvSpPr>
        <p:spPr>
          <a:xfrm>
            <a:off x="6071191" y="-6150"/>
            <a:ext cx="6120809" cy="6858000"/>
          </a:xfrm>
          <a:custGeom>
            <a:avLst/>
            <a:gdLst>
              <a:gd name="connsiteX0" fmla="*/ 0 w 6811962"/>
              <a:gd name="connsiteY0" fmla="*/ 0 h 8458200"/>
              <a:gd name="connsiteX1" fmla="*/ 6811962 w 6811962"/>
              <a:gd name="connsiteY1" fmla="*/ 0 h 8458200"/>
              <a:gd name="connsiteX2" fmla="*/ 6811962 w 6811962"/>
              <a:gd name="connsiteY2" fmla="*/ 8458200 h 8458200"/>
              <a:gd name="connsiteX3" fmla="*/ 0 w 6811962"/>
              <a:gd name="connsiteY3" fmla="*/ 8458200 h 8458200"/>
              <a:gd name="connsiteX4" fmla="*/ 0 w 6811962"/>
              <a:gd name="connsiteY4" fmla="*/ 0 h 8458200"/>
              <a:gd name="connsiteX0" fmla="*/ 0 w 6811962"/>
              <a:gd name="connsiteY0" fmla="*/ 0 h 8458200"/>
              <a:gd name="connsiteX1" fmla="*/ 6811962 w 6811962"/>
              <a:gd name="connsiteY1" fmla="*/ 0 h 8458200"/>
              <a:gd name="connsiteX2" fmla="*/ 6811962 w 6811962"/>
              <a:gd name="connsiteY2" fmla="*/ 8458200 h 8458200"/>
              <a:gd name="connsiteX3" fmla="*/ 2286000 w 6811962"/>
              <a:gd name="connsiteY3" fmla="*/ 8458200 h 8458200"/>
              <a:gd name="connsiteX4" fmla="*/ 0 w 6811962"/>
              <a:gd name="connsiteY4" fmla="*/ 0 h 8458200"/>
              <a:gd name="connsiteX0" fmla="*/ 0 w 7078662"/>
              <a:gd name="connsiteY0" fmla="*/ 0 h 8458200"/>
              <a:gd name="connsiteX1" fmla="*/ 7078662 w 7078662"/>
              <a:gd name="connsiteY1" fmla="*/ 0 h 8458200"/>
              <a:gd name="connsiteX2" fmla="*/ 7078662 w 7078662"/>
              <a:gd name="connsiteY2" fmla="*/ 8458200 h 8458200"/>
              <a:gd name="connsiteX3" fmla="*/ 2552700 w 7078662"/>
              <a:gd name="connsiteY3" fmla="*/ 8458200 h 8458200"/>
              <a:gd name="connsiteX4" fmla="*/ 0 w 7078662"/>
              <a:gd name="connsiteY4" fmla="*/ 0 h 8458200"/>
              <a:gd name="connsiteX0" fmla="*/ 0 w 7078662"/>
              <a:gd name="connsiteY0" fmla="*/ 0 h 8458200"/>
              <a:gd name="connsiteX1" fmla="*/ 7078662 w 7078662"/>
              <a:gd name="connsiteY1" fmla="*/ 0 h 8458200"/>
              <a:gd name="connsiteX2" fmla="*/ 7078662 w 7078662"/>
              <a:gd name="connsiteY2" fmla="*/ 8458200 h 8458200"/>
              <a:gd name="connsiteX3" fmla="*/ 2603500 w 7078662"/>
              <a:gd name="connsiteY3" fmla="*/ 8458200 h 8458200"/>
              <a:gd name="connsiteX4" fmla="*/ 0 w 7078662"/>
              <a:gd name="connsiteY4" fmla="*/ 0 h 845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62" h="8458200">
                <a:moveTo>
                  <a:pt x="0" y="0"/>
                </a:moveTo>
                <a:lnTo>
                  <a:pt x="7078662" y="0"/>
                </a:lnTo>
                <a:lnTo>
                  <a:pt x="7078662" y="8458200"/>
                </a:lnTo>
                <a:lnTo>
                  <a:pt x="2603500" y="8458200"/>
                </a:lnTo>
                <a:lnTo>
                  <a:pt x="0" y="0"/>
                </a:lnTo>
                <a:close/>
              </a:path>
            </a:pathLst>
          </a:custGeom>
        </p:spPr>
        <p:txBody>
          <a:bodyPr/>
          <a:lstStyle>
            <a:lvl1pPr>
              <a:defRPr>
                <a:latin typeface="Gotham HTF Book" pitchFamily="50" charset="0"/>
              </a:defRPr>
            </a:lvl1pPr>
          </a:lstStyle>
          <a:p>
            <a:endParaRPr lang="en-US" dirty="0"/>
          </a:p>
        </p:txBody>
      </p:sp>
      <p:sp>
        <p:nvSpPr>
          <p:cNvPr id="3" name="Date Placeholder 2">
            <a:extLst>
              <a:ext uri="{FF2B5EF4-FFF2-40B4-BE49-F238E27FC236}">
                <a16:creationId xmlns:a16="http://schemas.microsoft.com/office/drawing/2014/main" id="{356B2C43-36D9-4E64-A6E0-46DCD45AEBC0}"/>
              </a:ext>
            </a:extLst>
          </p:cNvPr>
          <p:cNvSpPr>
            <a:spLocks noGrp="1"/>
          </p:cNvSpPr>
          <p:nvPr>
            <p:ph type="dt" sz="half" idx="10"/>
          </p:nvPr>
        </p:nvSpPr>
        <p:spPr/>
        <p:txBody>
          <a:bodyPr/>
          <a:lstStyle/>
          <a:p>
            <a:fld id="{A2343494-FFCA-4390-8B89-573259B0B540}" type="datetimeFigureOut">
              <a:rPr lang="en-US" smtClean="0"/>
              <a:t>5/6/2020</a:t>
            </a:fld>
            <a:endParaRPr lang="en-US"/>
          </a:p>
        </p:txBody>
      </p:sp>
      <p:sp>
        <p:nvSpPr>
          <p:cNvPr id="4" name="Footer Placeholder 3">
            <a:extLst>
              <a:ext uri="{FF2B5EF4-FFF2-40B4-BE49-F238E27FC236}">
                <a16:creationId xmlns:a16="http://schemas.microsoft.com/office/drawing/2014/main" id="{A2245934-45B1-4366-9C75-F75A3596DE1D}"/>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0267BA89-8159-4A12-B1A1-733FC96FB7A1}"/>
              </a:ext>
            </a:extLst>
          </p:cNvPr>
          <p:cNvSpPr>
            <a:spLocks noGrp="1"/>
          </p:cNvSpPr>
          <p:nvPr>
            <p:ph type="sldNum" sz="quarter" idx="12"/>
          </p:nvPr>
        </p:nvSpPr>
        <p:spPr/>
        <p:txBody>
          <a:bodyPr/>
          <a:lstStyle/>
          <a:p>
            <a:fld id="{65BF3701-1924-4C15-9132-07AD9E28B3C8}" type="slidenum">
              <a:rPr lang="en-US" smtClean="0"/>
              <a:t>‹#›</a:t>
            </a:fld>
            <a:endParaRPr lang="en-US"/>
          </a:p>
        </p:txBody>
      </p:sp>
      <p:sp>
        <p:nvSpPr>
          <p:cNvPr id="10" name="Title 1">
            <a:extLst>
              <a:ext uri="{FF2B5EF4-FFF2-40B4-BE49-F238E27FC236}">
                <a16:creationId xmlns:a16="http://schemas.microsoft.com/office/drawing/2014/main" id="{5BF88BD7-A533-4219-A2BE-0EB34BB64BAA}"/>
              </a:ext>
            </a:extLst>
          </p:cNvPr>
          <p:cNvSpPr>
            <a:spLocks noGrp="1"/>
          </p:cNvSpPr>
          <p:nvPr>
            <p:ph type="title" hasCustomPrompt="1"/>
          </p:nvPr>
        </p:nvSpPr>
        <p:spPr>
          <a:xfrm>
            <a:off x="304800" y="228601"/>
            <a:ext cx="5309191" cy="615461"/>
          </a:xfrm>
        </p:spPr>
        <p:txBody>
          <a:bodyPr/>
          <a:lstStyle>
            <a:lvl1pPr>
              <a:defRPr/>
            </a:lvl1pPr>
          </a:lstStyle>
          <a:p>
            <a:r>
              <a:rPr lang="en-US" dirty="0"/>
              <a:t>Click to edit title</a:t>
            </a:r>
          </a:p>
        </p:txBody>
      </p:sp>
      <p:sp>
        <p:nvSpPr>
          <p:cNvPr id="11" name="Text Placeholder 6">
            <a:extLst>
              <a:ext uri="{FF2B5EF4-FFF2-40B4-BE49-F238E27FC236}">
                <a16:creationId xmlns:a16="http://schemas.microsoft.com/office/drawing/2014/main" id="{F7BF8434-E7A7-42C2-8F24-20D96FDF2075}"/>
              </a:ext>
            </a:extLst>
          </p:cNvPr>
          <p:cNvSpPr>
            <a:spLocks noGrp="1"/>
          </p:cNvSpPr>
          <p:nvPr>
            <p:ph type="body" sz="quarter" idx="17" hasCustomPrompt="1"/>
          </p:nvPr>
        </p:nvSpPr>
        <p:spPr>
          <a:xfrm>
            <a:off x="304800" y="893990"/>
            <a:ext cx="5309191" cy="365125"/>
          </a:xfrm>
          <a:prstGeom prst="rect">
            <a:avLst/>
          </a:prstGeom>
        </p:spPr>
        <p:txBody>
          <a:bodyPr anchor="ctr"/>
          <a:lstStyle>
            <a:lvl1pPr marL="0" indent="0">
              <a:spcBef>
                <a:spcPts val="400"/>
              </a:spcBef>
              <a:buNone/>
              <a:defRPr sz="2400">
                <a:solidFill>
                  <a:schemeClr val="accent5">
                    <a:lumMod val="50000"/>
                  </a:schemeClr>
                </a:solidFill>
              </a:defRPr>
            </a:lvl1pPr>
          </a:lstStyle>
          <a:p>
            <a:pPr lvl="0"/>
            <a:r>
              <a:rPr lang="en-US" dirty="0"/>
              <a:t>Click to edit Subtitle</a:t>
            </a:r>
          </a:p>
        </p:txBody>
      </p:sp>
      <p:sp>
        <p:nvSpPr>
          <p:cNvPr id="12" name="Content Placeholder 2">
            <a:extLst>
              <a:ext uri="{FF2B5EF4-FFF2-40B4-BE49-F238E27FC236}">
                <a16:creationId xmlns:a16="http://schemas.microsoft.com/office/drawing/2014/main" id="{06902588-FE97-4690-BE50-43E778794BB1}"/>
              </a:ext>
            </a:extLst>
          </p:cNvPr>
          <p:cNvSpPr>
            <a:spLocks noGrp="1"/>
          </p:cNvSpPr>
          <p:nvPr>
            <p:ph idx="1"/>
          </p:nvPr>
        </p:nvSpPr>
        <p:spPr>
          <a:xfrm>
            <a:off x="304800" y="1434905"/>
            <a:ext cx="5309191" cy="4812397"/>
          </a:xfrm>
        </p:spPr>
        <p:txBody>
          <a:bodyPr/>
          <a:lstStyle>
            <a:lvl1pPr>
              <a:lnSpc>
                <a:spcPct val="100000"/>
              </a:lnSpc>
              <a:spcBef>
                <a:spcPts val="600"/>
              </a:spcBef>
              <a:defRPr>
                <a:solidFill>
                  <a:srgbClr val="28262D"/>
                </a:solidFill>
              </a:defRPr>
            </a:lvl1pPr>
            <a:lvl2pPr>
              <a:lnSpc>
                <a:spcPct val="100000"/>
              </a:lnSpc>
              <a:spcBef>
                <a:spcPts val="600"/>
              </a:spcBef>
              <a:defRPr>
                <a:solidFill>
                  <a:srgbClr val="28262D"/>
                </a:solidFill>
              </a:defRPr>
            </a:lvl2pPr>
            <a:lvl3pPr>
              <a:lnSpc>
                <a:spcPct val="100000"/>
              </a:lnSpc>
              <a:spcBef>
                <a:spcPts val="600"/>
              </a:spcBef>
              <a:defRPr>
                <a:solidFill>
                  <a:srgbClr val="28262D"/>
                </a:solidFill>
              </a:defRPr>
            </a:lvl3pPr>
            <a:lvl4pPr>
              <a:lnSpc>
                <a:spcPct val="100000"/>
              </a:lnSpc>
              <a:spcBef>
                <a:spcPts val="600"/>
              </a:spcBef>
              <a:defRPr>
                <a:solidFill>
                  <a:srgbClr val="28262D"/>
                </a:solidFill>
              </a:defRPr>
            </a:lvl4pPr>
            <a:lvl5pPr>
              <a:lnSpc>
                <a:spcPct val="100000"/>
              </a:lnSpc>
              <a:spcBef>
                <a:spcPts val="600"/>
              </a:spcBef>
              <a:defRPr>
                <a:solidFill>
                  <a:srgbClr val="2826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068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82174-AEF7-4809-8A2D-3330C4FA6FBD}"/>
              </a:ext>
            </a:extLst>
          </p:cNvPr>
          <p:cNvSpPr>
            <a:spLocks noGrp="1"/>
          </p:cNvSpPr>
          <p:nvPr>
            <p:ph type="title"/>
          </p:nvPr>
        </p:nvSpPr>
        <p:spPr>
          <a:xfrm>
            <a:off x="304800" y="228601"/>
            <a:ext cx="11552238" cy="61546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546AB774-3C83-4947-B66C-C8B4C3E940AC}"/>
              </a:ext>
            </a:extLst>
          </p:cNvPr>
          <p:cNvSpPr>
            <a:spLocks noGrp="1"/>
          </p:cNvSpPr>
          <p:nvPr>
            <p:ph type="body" idx="1"/>
          </p:nvPr>
        </p:nvSpPr>
        <p:spPr>
          <a:xfrm>
            <a:off x="304800" y="976453"/>
            <a:ext cx="11552238" cy="52708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7D191D-BD48-499A-8FC0-1214CC51CCC9}"/>
              </a:ext>
            </a:extLst>
          </p:cNvPr>
          <p:cNvSpPr>
            <a:spLocks noGrp="1"/>
          </p:cNvSpPr>
          <p:nvPr>
            <p:ph type="dt" sz="half" idx="2"/>
          </p:nvPr>
        </p:nvSpPr>
        <p:spPr>
          <a:xfrm>
            <a:off x="2138288" y="6454826"/>
            <a:ext cx="1443111" cy="365125"/>
          </a:xfrm>
          <a:prstGeom prst="rect">
            <a:avLst/>
          </a:prstGeom>
        </p:spPr>
        <p:txBody>
          <a:bodyPr vert="horz" lIns="91440" tIns="45720" rIns="91440" bIns="45720" rtlCol="0" anchor="ctr"/>
          <a:lstStyle>
            <a:lvl1pPr algn="l">
              <a:defRPr sz="1200">
                <a:solidFill>
                  <a:schemeClr val="tx1">
                    <a:tint val="75000"/>
                  </a:schemeClr>
                </a:solidFill>
                <a:latin typeface="Gotham HTF Book" pitchFamily="50" charset="0"/>
              </a:defRPr>
            </a:lvl1pPr>
          </a:lstStyle>
          <a:p>
            <a:fld id="{A2343494-FFCA-4390-8B89-573259B0B540}" type="datetimeFigureOut">
              <a:rPr lang="en-US" smtClean="0"/>
              <a:pPr/>
              <a:t>5/6/2020</a:t>
            </a:fld>
            <a:endParaRPr lang="en-US" dirty="0"/>
          </a:p>
        </p:txBody>
      </p:sp>
      <p:sp>
        <p:nvSpPr>
          <p:cNvPr id="5" name="Footer Placeholder 4">
            <a:extLst>
              <a:ext uri="{FF2B5EF4-FFF2-40B4-BE49-F238E27FC236}">
                <a16:creationId xmlns:a16="http://schemas.microsoft.com/office/drawing/2014/main" id="{F3687FA2-1199-4500-8698-C29BA86F9D02}"/>
              </a:ext>
            </a:extLst>
          </p:cNvPr>
          <p:cNvSpPr>
            <a:spLocks noGrp="1"/>
          </p:cNvSpPr>
          <p:nvPr>
            <p:ph type="ftr" sz="quarter" idx="3"/>
          </p:nvPr>
        </p:nvSpPr>
        <p:spPr>
          <a:xfrm>
            <a:off x="4038600" y="645482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otham HTF Book" pitchFamily="50" charset="0"/>
              </a:defRPr>
            </a:lvl1pPr>
          </a:lstStyle>
          <a:p>
            <a:r>
              <a:rPr lang="en-US" dirty="0"/>
              <a:t>Confidential - Do Not Distribute</a:t>
            </a:r>
          </a:p>
        </p:txBody>
      </p:sp>
      <p:sp>
        <p:nvSpPr>
          <p:cNvPr id="6" name="Slide Number Placeholder 5">
            <a:extLst>
              <a:ext uri="{FF2B5EF4-FFF2-40B4-BE49-F238E27FC236}">
                <a16:creationId xmlns:a16="http://schemas.microsoft.com/office/drawing/2014/main" id="{80845263-6C2C-4B77-B719-8D5579223468}"/>
              </a:ext>
            </a:extLst>
          </p:cNvPr>
          <p:cNvSpPr>
            <a:spLocks noGrp="1"/>
          </p:cNvSpPr>
          <p:nvPr>
            <p:ph type="sldNum" sz="quarter" idx="4"/>
          </p:nvPr>
        </p:nvSpPr>
        <p:spPr>
          <a:xfrm>
            <a:off x="9117048" y="6454826"/>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HTF Book" pitchFamily="50" charset="0"/>
              </a:defRPr>
            </a:lvl1pPr>
          </a:lstStyle>
          <a:p>
            <a:fld id="{65BF3701-1924-4C15-9132-07AD9E28B3C8}" type="slidenum">
              <a:rPr lang="en-US" smtClean="0"/>
              <a:pPr/>
              <a:t>‹#›</a:t>
            </a:fld>
            <a:endParaRPr lang="en-US" dirty="0"/>
          </a:p>
        </p:txBody>
      </p:sp>
      <p:sp>
        <p:nvSpPr>
          <p:cNvPr id="7" name="Rectangle 6">
            <a:extLst>
              <a:ext uri="{FF2B5EF4-FFF2-40B4-BE49-F238E27FC236}">
                <a16:creationId xmlns:a16="http://schemas.microsoft.com/office/drawing/2014/main" id="{1F2D6FC4-5A19-4E3D-9AFB-B9628147A788}"/>
              </a:ext>
            </a:extLst>
          </p:cNvPr>
          <p:cNvSpPr/>
          <p:nvPr userDrawn="1"/>
        </p:nvSpPr>
        <p:spPr>
          <a:xfrm>
            <a:off x="286512" y="6379693"/>
            <a:ext cx="1376287"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Logo</a:t>
            </a:r>
          </a:p>
        </p:txBody>
      </p:sp>
    </p:spTree>
    <p:extLst>
      <p:ext uri="{BB962C8B-B14F-4D97-AF65-F5344CB8AC3E}">
        <p14:creationId xmlns:p14="http://schemas.microsoft.com/office/powerpoint/2010/main" val="168848630"/>
      </p:ext>
    </p:extLst>
  </p:cSld>
  <p:clrMap bg1="lt1" tx1="dk1" bg2="lt2" tx2="dk2" accent1="accent1" accent2="accent2" accent3="accent3" accent4="accent4" accent5="accent5" accent6="accent6" hlink="hlink" folHlink="folHlink"/>
  <p:sldLayoutIdLst>
    <p:sldLayoutId id="2147483728" r:id="rId1"/>
    <p:sldLayoutId id="2147483723" r:id="rId2"/>
    <p:sldLayoutId id="2147483701" r:id="rId3"/>
    <p:sldLayoutId id="2147483737" r:id="rId4"/>
    <p:sldLayoutId id="2147483731" r:id="rId5"/>
    <p:sldLayoutId id="2147483732" r:id="rId6"/>
    <p:sldLayoutId id="2147483703" r:id="rId7"/>
    <p:sldLayoutId id="2147483720" r:id="rId8"/>
    <p:sldLayoutId id="2147483705" r:id="rId9"/>
    <p:sldLayoutId id="2147483706" r:id="rId10"/>
    <p:sldLayoutId id="2147483707" r:id="rId11"/>
    <p:sldLayoutId id="2147483738" r:id="rId12"/>
    <p:sldLayoutId id="2147483696" r:id="rId13"/>
    <p:sldLayoutId id="2147483708" r:id="rId14"/>
    <p:sldLayoutId id="2147483722" r:id="rId15"/>
    <p:sldLayoutId id="2147483710" r:id="rId16"/>
    <p:sldLayoutId id="2147483717" r:id="rId17"/>
    <p:sldLayoutId id="2147483725" r:id="rId18"/>
    <p:sldLayoutId id="2147483726" r:id="rId19"/>
    <p:sldLayoutId id="2147483719" r:id="rId20"/>
    <p:sldLayoutId id="2147483739" r:id="rId21"/>
    <p:sldLayoutId id="2147483740" r:id="rId22"/>
    <p:sldLayoutId id="2147483741" r:id="rId23"/>
    <p:sldLayoutId id="2147483742" r:id="rId24"/>
  </p:sldLayoutIdLst>
  <p:hf hdr="0" dt="0"/>
  <p:txStyles>
    <p:titleStyle>
      <a:lvl1pPr algn="l" defTabSz="914400" rtl="0" eaLnBrk="1" latinLnBrk="0" hangingPunct="1">
        <a:lnSpc>
          <a:spcPct val="90000"/>
        </a:lnSpc>
        <a:spcBef>
          <a:spcPct val="0"/>
        </a:spcBef>
        <a:buNone/>
        <a:defRPr sz="3800" b="1" kern="1200">
          <a:solidFill>
            <a:srgbClr val="28262D"/>
          </a:solidFill>
          <a:latin typeface="Gotham HTF" pitchFamily="50"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28262D"/>
          </a:solidFill>
          <a:latin typeface="Gotham HTF Book"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28262D"/>
          </a:solidFill>
          <a:latin typeface="Gotham HTF Book"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28262D"/>
          </a:solidFill>
          <a:latin typeface="Gotham HTF Book"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28262D"/>
          </a:solidFill>
          <a:latin typeface="Gotham HTF Book"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28262D"/>
          </a:solidFill>
          <a:latin typeface="Gotham HTF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2" pos="7469" userDrawn="1">
          <p15:clr>
            <a:srgbClr val="F26B43"/>
          </p15:clr>
        </p15:guide>
        <p15:guide id="3" orient="horz" pos="142" userDrawn="1">
          <p15:clr>
            <a:srgbClr val="F26B43"/>
          </p15:clr>
        </p15:guide>
        <p15:guide id="4" orient="horz" pos="4065"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medium.dave-bailey.com/12-storytelling-techniques-to-supercharge-your-pitch-ddc14f34b17a"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596CE-293F-4D49-B014-C2E56CAFDAE7}"/>
              </a:ext>
            </a:extLst>
          </p:cNvPr>
          <p:cNvSpPr>
            <a:spLocks noGrp="1"/>
          </p:cNvSpPr>
          <p:nvPr>
            <p:ph type="sldNum" sz="quarter" idx="12"/>
          </p:nvPr>
        </p:nvSpPr>
        <p:spPr/>
        <p:txBody>
          <a:bodyPr/>
          <a:lstStyle/>
          <a:p>
            <a:fld id="{65BF3701-1924-4C15-9132-07AD9E28B3C8}" type="slidenum">
              <a:rPr lang="en-US" smtClean="0"/>
              <a:t>1</a:t>
            </a:fld>
            <a:endParaRPr lang="en-US"/>
          </a:p>
        </p:txBody>
      </p:sp>
      <p:sp>
        <p:nvSpPr>
          <p:cNvPr id="3" name="Title 2">
            <a:extLst>
              <a:ext uri="{FF2B5EF4-FFF2-40B4-BE49-F238E27FC236}">
                <a16:creationId xmlns:a16="http://schemas.microsoft.com/office/drawing/2014/main" id="{0CA10D0C-8D6B-4F3E-9F33-DDB4FD873D54}"/>
              </a:ext>
            </a:extLst>
          </p:cNvPr>
          <p:cNvSpPr>
            <a:spLocks noGrp="1"/>
          </p:cNvSpPr>
          <p:nvPr>
            <p:ph type="title"/>
          </p:nvPr>
        </p:nvSpPr>
        <p:spPr/>
        <p:txBody>
          <a:bodyPr/>
          <a:lstStyle/>
          <a:p>
            <a:r>
              <a:rPr lang="en-US" dirty="0"/>
              <a:t>How to build your pitch deck</a:t>
            </a:r>
          </a:p>
        </p:txBody>
      </p:sp>
      <p:sp>
        <p:nvSpPr>
          <p:cNvPr id="4" name="Text Placeholder 3">
            <a:extLst>
              <a:ext uri="{FF2B5EF4-FFF2-40B4-BE49-F238E27FC236}">
                <a16:creationId xmlns:a16="http://schemas.microsoft.com/office/drawing/2014/main" id="{E004A071-9C30-44F1-B121-72E7D8298F32}"/>
              </a:ext>
            </a:extLst>
          </p:cNvPr>
          <p:cNvSpPr>
            <a:spLocks noGrp="1"/>
          </p:cNvSpPr>
          <p:nvPr>
            <p:ph type="body" sz="quarter" idx="13"/>
          </p:nvPr>
        </p:nvSpPr>
        <p:spPr/>
        <p:txBody>
          <a:bodyPr>
            <a:normAutofit fontScale="77500" lnSpcReduction="20000"/>
          </a:bodyPr>
          <a:lstStyle/>
          <a:p>
            <a:r>
              <a:rPr lang="en-US" dirty="0"/>
              <a:t>Last updated: March 2020</a:t>
            </a:r>
          </a:p>
        </p:txBody>
      </p:sp>
      <p:sp>
        <p:nvSpPr>
          <p:cNvPr id="5" name="Footer Placeholder 4">
            <a:extLst>
              <a:ext uri="{FF2B5EF4-FFF2-40B4-BE49-F238E27FC236}">
                <a16:creationId xmlns:a16="http://schemas.microsoft.com/office/drawing/2014/main" id="{D3A3685F-46C6-4EB0-8B78-2C3C2DFB2023}"/>
              </a:ext>
            </a:extLst>
          </p:cNvPr>
          <p:cNvSpPr>
            <a:spLocks noGrp="1"/>
          </p:cNvSpPr>
          <p:nvPr>
            <p:ph type="ftr" sz="quarter" idx="11"/>
          </p:nvPr>
        </p:nvSpPr>
        <p:spPr/>
        <p:txBody>
          <a:bodyPr/>
          <a:lstStyle/>
          <a:p>
            <a:r>
              <a:rPr lang="en-US"/>
              <a:t>Confidential - Do Not Distribute</a:t>
            </a:r>
          </a:p>
        </p:txBody>
      </p:sp>
    </p:spTree>
    <p:extLst>
      <p:ext uri="{BB962C8B-B14F-4D97-AF65-F5344CB8AC3E}">
        <p14:creationId xmlns:p14="http://schemas.microsoft.com/office/powerpoint/2010/main" val="4022125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The market size for this solution is…</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10</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000" dirty="0">
                <a:solidFill>
                  <a:srgbClr val="28262D"/>
                </a:solidFill>
              </a:rPr>
              <a:t>Lorem ipsum</a:t>
            </a:r>
          </a:p>
          <a:p>
            <a:pPr marL="342900" indent="-342900">
              <a:buFont typeface="Arial" panose="020B0604020202020204" pitchFamily="34" charset="0"/>
              <a:buChar char="•"/>
            </a:pPr>
            <a:r>
              <a:rPr lang="en-US" dirty="0"/>
              <a:t>Lorem ipsum</a:t>
            </a:r>
            <a:endParaRPr lang="en-US" sz="2000" dirty="0">
              <a:solidFill>
                <a:srgbClr val="28262D"/>
              </a:solidFill>
            </a:endParaRPr>
          </a:p>
        </p:txBody>
      </p:sp>
      <p:sp>
        <p:nvSpPr>
          <p:cNvPr id="8" name="Oval 7">
            <a:extLst>
              <a:ext uri="{FF2B5EF4-FFF2-40B4-BE49-F238E27FC236}">
                <a16:creationId xmlns:a16="http://schemas.microsoft.com/office/drawing/2014/main" id="{265DF2DC-6444-44ED-8245-54F06B2DEA67}"/>
              </a:ext>
            </a:extLst>
          </p:cNvPr>
          <p:cNvSpPr/>
          <p:nvPr/>
        </p:nvSpPr>
        <p:spPr>
          <a:xfrm>
            <a:off x="1367764" y="3600612"/>
            <a:ext cx="1748589" cy="1637047"/>
          </a:xfrm>
          <a:prstGeom prst="ellipse">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D6E9D9-4F82-43DD-AB6B-F678B9D8C1C1}"/>
              </a:ext>
            </a:extLst>
          </p:cNvPr>
          <p:cNvSpPr/>
          <p:nvPr/>
        </p:nvSpPr>
        <p:spPr>
          <a:xfrm>
            <a:off x="4646370" y="2982962"/>
            <a:ext cx="2408324" cy="2254698"/>
          </a:xfrm>
          <a:prstGeom prst="ellipse">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CD9BAE7-6DDC-40AF-95CA-AF822C6858DF}"/>
              </a:ext>
            </a:extLst>
          </p:cNvPr>
          <p:cNvSpPr/>
          <p:nvPr/>
        </p:nvSpPr>
        <p:spPr>
          <a:xfrm>
            <a:off x="8374153" y="2359680"/>
            <a:ext cx="3074074" cy="2877980"/>
          </a:xfrm>
          <a:prstGeom prst="ellipse">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2FA589-D6EB-4CA6-B2C5-A70A039BDDA8}"/>
              </a:ext>
            </a:extLst>
          </p:cNvPr>
          <p:cNvSpPr txBox="1"/>
          <p:nvPr/>
        </p:nvSpPr>
        <p:spPr>
          <a:xfrm>
            <a:off x="1869076" y="5363763"/>
            <a:ext cx="737937" cy="461665"/>
          </a:xfrm>
          <a:prstGeom prst="rect">
            <a:avLst/>
          </a:prstGeom>
          <a:noFill/>
        </p:spPr>
        <p:txBody>
          <a:bodyPr wrap="square" rtlCol="0">
            <a:spAutoFit/>
          </a:bodyPr>
          <a:lstStyle/>
          <a:p>
            <a:r>
              <a:rPr lang="en-US" sz="2400" b="1" dirty="0"/>
              <a:t>$1B</a:t>
            </a:r>
          </a:p>
        </p:txBody>
      </p:sp>
      <p:sp>
        <p:nvSpPr>
          <p:cNvPr id="12" name="TextBox 11">
            <a:extLst>
              <a:ext uri="{FF2B5EF4-FFF2-40B4-BE49-F238E27FC236}">
                <a16:creationId xmlns:a16="http://schemas.microsoft.com/office/drawing/2014/main" id="{85CF9935-4DD9-4E85-9D29-ACBFCCEBA766}"/>
              </a:ext>
            </a:extLst>
          </p:cNvPr>
          <p:cNvSpPr txBox="1"/>
          <p:nvPr/>
        </p:nvSpPr>
        <p:spPr>
          <a:xfrm>
            <a:off x="5481563" y="5448843"/>
            <a:ext cx="737937" cy="461665"/>
          </a:xfrm>
          <a:prstGeom prst="rect">
            <a:avLst/>
          </a:prstGeom>
          <a:noFill/>
        </p:spPr>
        <p:txBody>
          <a:bodyPr wrap="square" rtlCol="0">
            <a:spAutoFit/>
          </a:bodyPr>
          <a:lstStyle/>
          <a:p>
            <a:r>
              <a:rPr lang="en-US" sz="2400" b="1" dirty="0"/>
              <a:t>$2B</a:t>
            </a:r>
          </a:p>
        </p:txBody>
      </p:sp>
      <p:sp>
        <p:nvSpPr>
          <p:cNvPr id="13" name="TextBox 12">
            <a:extLst>
              <a:ext uri="{FF2B5EF4-FFF2-40B4-BE49-F238E27FC236}">
                <a16:creationId xmlns:a16="http://schemas.microsoft.com/office/drawing/2014/main" id="{9A18EC92-881E-4072-9C85-5DFD70CCB0BC}"/>
              </a:ext>
            </a:extLst>
          </p:cNvPr>
          <p:cNvSpPr txBox="1"/>
          <p:nvPr/>
        </p:nvSpPr>
        <p:spPr>
          <a:xfrm>
            <a:off x="9542221" y="5448843"/>
            <a:ext cx="737937" cy="461665"/>
          </a:xfrm>
          <a:prstGeom prst="rect">
            <a:avLst/>
          </a:prstGeom>
          <a:noFill/>
        </p:spPr>
        <p:txBody>
          <a:bodyPr wrap="square" rtlCol="0">
            <a:spAutoFit/>
          </a:bodyPr>
          <a:lstStyle/>
          <a:p>
            <a:r>
              <a:rPr lang="en-US" sz="2400" b="1" dirty="0"/>
              <a:t>$3B</a:t>
            </a:r>
          </a:p>
        </p:txBody>
      </p:sp>
    </p:spTree>
    <p:extLst>
      <p:ext uri="{BB962C8B-B14F-4D97-AF65-F5344CB8AC3E}">
        <p14:creationId xmlns:p14="http://schemas.microsoft.com/office/powerpoint/2010/main" val="401993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B661-2AB5-46D4-BAC6-F6BCC92F0EB9}"/>
              </a:ext>
            </a:extLst>
          </p:cNvPr>
          <p:cNvSpPr>
            <a:spLocks noGrp="1"/>
          </p:cNvSpPr>
          <p:nvPr>
            <p:ph type="title"/>
          </p:nvPr>
        </p:nvSpPr>
        <p:spPr/>
        <p:txBody>
          <a:bodyPr/>
          <a:lstStyle/>
          <a:p>
            <a:r>
              <a:rPr lang="en-US" dirty="0"/>
              <a:t>We outperform the competitors in this space</a:t>
            </a:r>
          </a:p>
        </p:txBody>
      </p:sp>
      <p:sp>
        <p:nvSpPr>
          <p:cNvPr id="3" name="Footer Placeholder 2">
            <a:extLst>
              <a:ext uri="{FF2B5EF4-FFF2-40B4-BE49-F238E27FC236}">
                <a16:creationId xmlns:a16="http://schemas.microsoft.com/office/drawing/2014/main" id="{575D11EE-9FB9-4EE3-9B75-FA7CEE05FE3A}"/>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AD57C30-D74A-43F6-A201-5B2E384F36E6}"/>
              </a:ext>
            </a:extLst>
          </p:cNvPr>
          <p:cNvSpPr>
            <a:spLocks noGrp="1"/>
          </p:cNvSpPr>
          <p:nvPr>
            <p:ph type="sldNum" sz="quarter" idx="12"/>
          </p:nvPr>
        </p:nvSpPr>
        <p:spPr/>
        <p:txBody>
          <a:bodyPr/>
          <a:lstStyle/>
          <a:p>
            <a:fld id="{65BF3701-1924-4C15-9132-07AD9E28B3C8}" type="slidenum">
              <a:rPr lang="en-US" smtClean="0"/>
              <a:t>11</a:t>
            </a:fld>
            <a:endParaRPr lang="en-US"/>
          </a:p>
        </p:txBody>
      </p:sp>
      <p:graphicFrame>
        <p:nvGraphicFramePr>
          <p:cNvPr id="58" name="Table 57">
            <a:extLst>
              <a:ext uri="{FF2B5EF4-FFF2-40B4-BE49-F238E27FC236}">
                <a16:creationId xmlns:a16="http://schemas.microsoft.com/office/drawing/2014/main" id="{FCB6205B-EF49-4316-94AC-50DE8E46F3FB}"/>
              </a:ext>
            </a:extLst>
          </p:cNvPr>
          <p:cNvGraphicFramePr>
            <a:graphicFrameLocks noGrp="1"/>
          </p:cNvGraphicFramePr>
          <p:nvPr/>
        </p:nvGraphicFramePr>
        <p:xfrm>
          <a:off x="713013" y="1455506"/>
          <a:ext cx="10548258" cy="4585021"/>
        </p:xfrm>
        <a:graphic>
          <a:graphicData uri="http://schemas.openxmlformats.org/drawingml/2006/table">
            <a:tbl>
              <a:tblPr firstRow="1" bandRow="1">
                <a:tableStyleId>{5C22544A-7EE6-4342-B048-85BDC9FD1C3A}</a:tableStyleId>
              </a:tblPr>
              <a:tblGrid>
                <a:gridCol w="1758043">
                  <a:extLst>
                    <a:ext uri="{9D8B030D-6E8A-4147-A177-3AD203B41FA5}">
                      <a16:colId xmlns:a16="http://schemas.microsoft.com/office/drawing/2014/main" val="3697401907"/>
                    </a:ext>
                  </a:extLst>
                </a:gridCol>
                <a:gridCol w="1758043">
                  <a:extLst>
                    <a:ext uri="{9D8B030D-6E8A-4147-A177-3AD203B41FA5}">
                      <a16:colId xmlns:a16="http://schemas.microsoft.com/office/drawing/2014/main" val="1297176711"/>
                    </a:ext>
                  </a:extLst>
                </a:gridCol>
                <a:gridCol w="1758043">
                  <a:extLst>
                    <a:ext uri="{9D8B030D-6E8A-4147-A177-3AD203B41FA5}">
                      <a16:colId xmlns:a16="http://schemas.microsoft.com/office/drawing/2014/main" val="4127023125"/>
                    </a:ext>
                  </a:extLst>
                </a:gridCol>
                <a:gridCol w="1758043">
                  <a:extLst>
                    <a:ext uri="{9D8B030D-6E8A-4147-A177-3AD203B41FA5}">
                      <a16:colId xmlns:a16="http://schemas.microsoft.com/office/drawing/2014/main" val="237681827"/>
                    </a:ext>
                  </a:extLst>
                </a:gridCol>
                <a:gridCol w="1758043">
                  <a:extLst>
                    <a:ext uri="{9D8B030D-6E8A-4147-A177-3AD203B41FA5}">
                      <a16:colId xmlns:a16="http://schemas.microsoft.com/office/drawing/2014/main" val="1212208544"/>
                    </a:ext>
                  </a:extLst>
                </a:gridCol>
                <a:gridCol w="1758043">
                  <a:extLst>
                    <a:ext uri="{9D8B030D-6E8A-4147-A177-3AD203B41FA5}">
                      <a16:colId xmlns:a16="http://schemas.microsoft.com/office/drawing/2014/main" val="912107696"/>
                    </a:ext>
                  </a:extLst>
                </a:gridCol>
              </a:tblGrid>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Feature</a:t>
                      </a:r>
                    </a:p>
                  </a:txBody>
                  <a:tcPr anchor="ctr">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Sample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extLst>
                  <a:ext uri="{0D108BD9-81ED-4DB2-BD59-A6C34878D82A}">
                    <a16:rowId xmlns:a16="http://schemas.microsoft.com/office/drawing/2014/main" val="1868738612"/>
                  </a:ext>
                </a:extLst>
              </a:tr>
              <a:tr h="563563">
                <a:tc>
                  <a:txBody>
                    <a:bodyPr/>
                    <a:lstStyle/>
                    <a:p>
                      <a:pPr algn="ctr"/>
                      <a:r>
                        <a:rPr lang="en-US" sz="140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802608396"/>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944812535"/>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1562023808"/>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1041037226"/>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60373102"/>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Gotham HTF Book" pitchFamily="50" charset="0"/>
                          <a:ea typeface="+mn-ea"/>
                          <a:cs typeface="+mn-cs"/>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898140228"/>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otham HTF Book" pitchFamily="50" charset="0"/>
                        </a:rPr>
                        <a:t>Example Text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2">
                        <a:lumMod val="10000"/>
                        <a:lumOff val="90000"/>
                      </a:schemeClr>
                    </a:solidFill>
                  </a:tcPr>
                </a:tc>
                <a:extLst>
                  <a:ext uri="{0D108BD9-81ED-4DB2-BD59-A6C34878D82A}">
                    <a16:rowId xmlns:a16="http://schemas.microsoft.com/office/drawing/2014/main" val="4082397322"/>
                  </a:ext>
                </a:extLst>
              </a:tr>
            </a:tbl>
          </a:graphicData>
        </a:graphic>
      </p:graphicFrame>
      <p:sp>
        <p:nvSpPr>
          <p:cNvPr id="7" name="Text Placeholder 6">
            <a:extLst>
              <a:ext uri="{FF2B5EF4-FFF2-40B4-BE49-F238E27FC236}">
                <a16:creationId xmlns:a16="http://schemas.microsoft.com/office/drawing/2014/main" id="{AAA8E690-075A-475E-89B5-55E5BBC65F36}"/>
              </a:ext>
            </a:extLst>
          </p:cNvPr>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67629093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B661-2AB5-46D4-BAC6-F6BCC92F0EB9}"/>
              </a:ext>
            </a:extLst>
          </p:cNvPr>
          <p:cNvSpPr>
            <a:spLocks noGrp="1"/>
          </p:cNvSpPr>
          <p:nvPr>
            <p:ph type="title"/>
          </p:nvPr>
        </p:nvSpPr>
        <p:spPr/>
        <p:txBody>
          <a:bodyPr/>
          <a:lstStyle/>
          <a:p>
            <a:r>
              <a:rPr lang="en-US" dirty="0">
                <a:latin typeface="Gotham HTF"/>
              </a:rPr>
              <a:t>Our product is in this stage and ready to..</a:t>
            </a:r>
          </a:p>
        </p:txBody>
      </p:sp>
      <p:sp>
        <p:nvSpPr>
          <p:cNvPr id="3" name="Footer Placeholder 2">
            <a:extLst>
              <a:ext uri="{FF2B5EF4-FFF2-40B4-BE49-F238E27FC236}">
                <a16:creationId xmlns:a16="http://schemas.microsoft.com/office/drawing/2014/main" id="{575D11EE-9FB9-4EE3-9B75-FA7CEE05FE3A}"/>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AD57C30-D74A-43F6-A201-5B2E384F36E6}"/>
              </a:ext>
            </a:extLst>
          </p:cNvPr>
          <p:cNvSpPr>
            <a:spLocks noGrp="1"/>
          </p:cNvSpPr>
          <p:nvPr>
            <p:ph type="sldNum" sz="quarter" idx="12"/>
          </p:nvPr>
        </p:nvSpPr>
        <p:spPr/>
        <p:txBody>
          <a:bodyPr/>
          <a:lstStyle/>
          <a:p>
            <a:fld id="{65BF3701-1924-4C15-9132-07AD9E28B3C8}" type="slidenum">
              <a:rPr lang="en-US" smtClean="0"/>
              <a:t>12</a:t>
            </a:fld>
            <a:endParaRPr lang="en-US"/>
          </a:p>
        </p:txBody>
      </p:sp>
      <p:grpSp>
        <p:nvGrpSpPr>
          <p:cNvPr id="7" name="Group 6">
            <a:extLst>
              <a:ext uri="{FF2B5EF4-FFF2-40B4-BE49-F238E27FC236}">
                <a16:creationId xmlns:a16="http://schemas.microsoft.com/office/drawing/2014/main" id="{BF463541-B4CC-4274-830A-B9FEF31AF6AE}"/>
              </a:ext>
            </a:extLst>
          </p:cNvPr>
          <p:cNvGrpSpPr/>
          <p:nvPr/>
        </p:nvGrpSpPr>
        <p:grpSpPr>
          <a:xfrm>
            <a:off x="0" y="3952868"/>
            <a:ext cx="10204058" cy="691261"/>
            <a:chOff x="2104181" y="3079098"/>
            <a:chExt cx="7983638" cy="691261"/>
          </a:xfrm>
        </p:grpSpPr>
        <p:sp>
          <p:nvSpPr>
            <p:cNvPr id="8" name="15 Cheurón">
              <a:extLst>
                <a:ext uri="{FF2B5EF4-FFF2-40B4-BE49-F238E27FC236}">
                  <a16:creationId xmlns:a16="http://schemas.microsoft.com/office/drawing/2014/main" id="{722C701F-3B4C-428A-9B88-BA1F8918CFA7}"/>
                </a:ext>
              </a:extLst>
            </p:cNvPr>
            <p:cNvSpPr/>
            <p:nvPr/>
          </p:nvSpPr>
          <p:spPr>
            <a:xfrm>
              <a:off x="3582405"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9" name="9 Cheurón">
              <a:extLst>
                <a:ext uri="{FF2B5EF4-FFF2-40B4-BE49-F238E27FC236}">
                  <a16:creationId xmlns:a16="http://schemas.microsoft.com/office/drawing/2014/main" id="{B8A53A79-0461-41E7-AFFC-26A68F3011DD}"/>
                </a:ext>
              </a:extLst>
            </p:cNvPr>
            <p:cNvSpPr/>
            <p:nvPr/>
          </p:nvSpPr>
          <p:spPr>
            <a:xfrm>
              <a:off x="6538856"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10" name="14 Cheurón">
              <a:extLst>
                <a:ext uri="{FF2B5EF4-FFF2-40B4-BE49-F238E27FC236}">
                  <a16:creationId xmlns:a16="http://schemas.microsoft.com/office/drawing/2014/main" id="{11C62934-653A-4E7D-A927-38D51F28C3FB}"/>
                </a:ext>
              </a:extLst>
            </p:cNvPr>
            <p:cNvSpPr/>
            <p:nvPr/>
          </p:nvSpPr>
          <p:spPr>
            <a:xfrm>
              <a:off x="5060631"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1" name="3 Cheurón">
              <a:extLst>
                <a:ext uri="{FF2B5EF4-FFF2-40B4-BE49-F238E27FC236}">
                  <a16:creationId xmlns:a16="http://schemas.microsoft.com/office/drawing/2014/main" id="{91A70B42-2A28-4C84-A9F4-9EF45839C3F8}"/>
                </a:ext>
              </a:extLst>
            </p:cNvPr>
            <p:cNvSpPr/>
            <p:nvPr/>
          </p:nvSpPr>
          <p:spPr>
            <a:xfrm>
              <a:off x="9495305"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2" name="5 Cheurón">
              <a:extLst>
                <a:ext uri="{FF2B5EF4-FFF2-40B4-BE49-F238E27FC236}">
                  <a16:creationId xmlns:a16="http://schemas.microsoft.com/office/drawing/2014/main" id="{AC8227E2-A8DA-4BB3-9B83-C0F975A916F5}"/>
                </a:ext>
              </a:extLst>
            </p:cNvPr>
            <p:cNvSpPr/>
            <p:nvPr/>
          </p:nvSpPr>
          <p:spPr>
            <a:xfrm>
              <a:off x="8509822"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3" name="6 Cheurón">
              <a:extLst>
                <a:ext uri="{FF2B5EF4-FFF2-40B4-BE49-F238E27FC236}">
                  <a16:creationId xmlns:a16="http://schemas.microsoft.com/office/drawing/2014/main" id="{726FBD9E-1791-4746-998A-FF1E8038CDE5}"/>
                </a:ext>
              </a:extLst>
            </p:cNvPr>
            <p:cNvSpPr/>
            <p:nvPr/>
          </p:nvSpPr>
          <p:spPr>
            <a:xfrm>
              <a:off x="9002563"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4" name="7 Cheurón">
              <a:extLst>
                <a:ext uri="{FF2B5EF4-FFF2-40B4-BE49-F238E27FC236}">
                  <a16:creationId xmlns:a16="http://schemas.microsoft.com/office/drawing/2014/main" id="{6A7E4DBB-2BCA-4388-98C8-6C7519E1078C}"/>
                </a:ext>
              </a:extLst>
            </p:cNvPr>
            <p:cNvSpPr/>
            <p:nvPr/>
          </p:nvSpPr>
          <p:spPr>
            <a:xfrm>
              <a:off x="7524339"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5" name="8 Cheurón">
              <a:extLst>
                <a:ext uri="{FF2B5EF4-FFF2-40B4-BE49-F238E27FC236}">
                  <a16:creationId xmlns:a16="http://schemas.microsoft.com/office/drawing/2014/main" id="{DCA2C18B-2800-414D-9089-995774E564B3}"/>
                </a:ext>
              </a:extLst>
            </p:cNvPr>
            <p:cNvSpPr/>
            <p:nvPr/>
          </p:nvSpPr>
          <p:spPr>
            <a:xfrm>
              <a:off x="8017080"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16" name="10 Cheurón">
              <a:extLst>
                <a:ext uri="{FF2B5EF4-FFF2-40B4-BE49-F238E27FC236}">
                  <a16:creationId xmlns:a16="http://schemas.microsoft.com/office/drawing/2014/main" id="{A0BFE690-40CF-4120-ADEA-07573F7FD159}"/>
                </a:ext>
              </a:extLst>
            </p:cNvPr>
            <p:cNvSpPr/>
            <p:nvPr/>
          </p:nvSpPr>
          <p:spPr>
            <a:xfrm>
              <a:off x="7031597"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7" name="11 Cheurón">
              <a:extLst>
                <a:ext uri="{FF2B5EF4-FFF2-40B4-BE49-F238E27FC236}">
                  <a16:creationId xmlns:a16="http://schemas.microsoft.com/office/drawing/2014/main" id="{5A7E7499-1980-4440-875D-E40A27EDEADF}"/>
                </a:ext>
              </a:extLst>
            </p:cNvPr>
            <p:cNvSpPr/>
            <p:nvPr/>
          </p:nvSpPr>
          <p:spPr>
            <a:xfrm>
              <a:off x="5553373"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18" name="12 Cheurón">
              <a:extLst>
                <a:ext uri="{FF2B5EF4-FFF2-40B4-BE49-F238E27FC236}">
                  <a16:creationId xmlns:a16="http://schemas.microsoft.com/office/drawing/2014/main" id="{C7AC5666-5603-411B-9F53-F3F06B06D860}"/>
                </a:ext>
              </a:extLst>
            </p:cNvPr>
            <p:cNvSpPr/>
            <p:nvPr/>
          </p:nvSpPr>
          <p:spPr>
            <a:xfrm>
              <a:off x="6046114"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9" name="13 Cheurón">
              <a:extLst>
                <a:ext uri="{FF2B5EF4-FFF2-40B4-BE49-F238E27FC236}">
                  <a16:creationId xmlns:a16="http://schemas.microsoft.com/office/drawing/2014/main" id="{78B675C9-8966-4A9C-B74A-04AAB25B838B}"/>
                </a:ext>
              </a:extLst>
            </p:cNvPr>
            <p:cNvSpPr/>
            <p:nvPr/>
          </p:nvSpPr>
          <p:spPr>
            <a:xfrm>
              <a:off x="4567889"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20" name="16 Cheurón">
              <a:extLst>
                <a:ext uri="{FF2B5EF4-FFF2-40B4-BE49-F238E27FC236}">
                  <a16:creationId xmlns:a16="http://schemas.microsoft.com/office/drawing/2014/main" id="{6CEB931D-2AFC-42DD-8861-E427875E474B}"/>
                </a:ext>
              </a:extLst>
            </p:cNvPr>
            <p:cNvSpPr/>
            <p:nvPr/>
          </p:nvSpPr>
          <p:spPr>
            <a:xfrm>
              <a:off x="4075148"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21" name="17 Cheurón">
              <a:extLst>
                <a:ext uri="{FF2B5EF4-FFF2-40B4-BE49-F238E27FC236}">
                  <a16:creationId xmlns:a16="http://schemas.microsoft.com/office/drawing/2014/main" id="{69788299-F362-4AC0-8183-B27141D29284}"/>
                </a:ext>
              </a:extLst>
            </p:cNvPr>
            <p:cNvSpPr/>
            <p:nvPr/>
          </p:nvSpPr>
          <p:spPr>
            <a:xfrm>
              <a:off x="2596922"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22" name="18 Cheurón">
              <a:extLst>
                <a:ext uri="{FF2B5EF4-FFF2-40B4-BE49-F238E27FC236}">
                  <a16:creationId xmlns:a16="http://schemas.microsoft.com/office/drawing/2014/main" id="{5CF3F109-F53C-4995-8D65-A79FF09EE642}"/>
                </a:ext>
              </a:extLst>
            </p:cNvPr>
            <p:cNvSpPr/>
            <p:nvPr/>
          </p:nvSpPr>
          <p:spPr>
            <a:xfrm>
              <a:off x="3089665"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23" name="20 Cheurón">
              <a:extLst>
                <a:ext uri="{FF2B5EF4-FFF2-40B4-BE49-F238E27FC236}">
                  <a16:creationId xmlns:a16="http://schemas.microsoft.com/office/drawing/2014/main" id="{69C8774E-9D8A-4963-AC17-0B42E42E4567}"/>
                </a:ext>
              </a:extLst>
            </p:cNvPr>
            <p:cNvSpPr/>
            <p:nvPr/>
          </p:nvSpPr>
          <p:spPr>
            <a:xfrm>
              <a:off x="2104181"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grpSp>
      <p:grpSp>
        <p:nvGrpSpPr>
          <p:cNvPr id="24" name="Group 23">
            <a:extLst>
              <a:ext uri="{FF2B5EF4-FFF2-40B4-BE49-F238E27FC236}">
                <a16:creationId xmlns:a16="http://schemas.microsoft.com/office/drawing/2014/main" id="{0764F894-4E0B-402E-AD76-8111D27C73C2}"/>
              </a:ext>
            </a:extLst>
          </p:cNvPr>
          <p:cNvGrpSpPr/>
          <p:nvPr/>
        </p:nvGrpSpPr>
        <p:grpSpPr>
          <a:xfrm flipV="1">
            <a:off x="257989" y="4644129"/>
            <a:ext cx="261290" cy="822960"/>
            <a:chOff x="1374514" y="1504950"/>
            <a:chExt cx="261290" cy="822960"/>
          </a:xfrm>
        </p:grpSpPr>
        <p:cxnSp>
          <p:nvCxnSpPr>
            <p:cNvPr id="25" name="Straight Connector 24">
              <a:extLst>
                <a:ext uri="{FF2B5EF4-FFF2-40B4-BE49-F238E27FC236}">
                  <a16:creationId xmlns:a16="http://schemas.microsoft.com/office/drawing/2014/main" id="{B462AC0B-BCCD-4D01-A84D-0F57C2B2F421}"/>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9EFDFD-DD0E-410C-9355-4F0B006E5A0E}"/>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388A23E-B11A-45DE-B802-B2FF9421F4B6}"/>
              </a:ext>
            </a:extLst>
          </p:cNvPr>
          <p:cNvGrpSpPr/>
          <p:nvPr/>
        </p:nvGrpSpPr>
        <p:grpSpPr>
          <a:xfrm>
            <a:off x="2158510" y="3129908"/>
            <a:ext cx="261290" cy="822960"/>
            <a:chOff x="1374514" y="1504950"/>
            <a:chExt cx="261290" cy="822960"/>
          </a:xfrm>
        </p:grpSpPr>
        <p:cxnSp>
          <p:nvCxnSpPr>
            <p:cNvPr id="28" name="Straight Connector 27">
              <a:extLst>
                <a:ext uri="{FF2B5EF4-FFF2-40B4-BE49-F238E27FC236}">
                  <a16:creationId xmlns:a16="http://schemas.microsoft.com/office/drawing/2014/main" id="{282AFE89-6858-472C-B3A3-D5636BCB96FD}"/>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F585C-1652-4EA5-92F5-A400C3A847C0}"/>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1CDA954-2F46-4370-990C-D2065C9EF54D}"/>
              </a:ext>
            </a:extLst>
          </p:cNvPr>
          <p:cNvGrpSpPr/>
          <p:nvPr/>
        </p:nvGrpSpPr>
        <p:grpSpPr>
          <a:xfrm flipV="1">
            <a:off x="4044893" y="4644129"/>
            <a:ext cx="261290" cy="822960"/>
            <a:chOff x="1374514" y="1504950"/>
            <a:chExt cx="261290" cy="822960"/>
          </a:xfrm>
        </p:grpSpPr>
        <p:cxnSp>
          <p:nvCxnSpPr>
            <p:cNvPr id="31" name="Straight Connector 30">
              <a:extLst>
                <a:ext uri="{FF2B5EF4-FFF2-40B4-BE49-F238E27FC236}">
                  <a16:creationId xmlns:a16="http://schemas.microsoft.com/office/drawing/2014/main" id="{CF31110C-8030-44C0-978C-736DC925D514}"/>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292D22-039F-4BDA-8B25-957B927FC6E8}"/>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33CA7E7-7923-440F-81DB-309D25660C89}"/>
              </a:ext>
            </a:extLst>
          </p:cNvPr>
          <p:cNvGrpSpPr/>
          <p:nvPr/>
        </p:nvGrpSpPr>
        <p:grpSpPr>
          <a:xfrm>
            <a:off x="5949327" y="3129908"/>
            <a:ext cx="261290" cy="822960"/>
            <a:chOff x="1374514" y="1504950"/>
            <a:chExt cx="261290" cy="822960"/>
          </a:xfrm>
        </p:grpSpPr>
        <p:cxnSp>
          <p:nvCxnSpPr>
            <p:cNvPr id="34" name="Straight Connector 33">
              <a:extLst>
                <a:ext uri="{FF2B5EF4-FFF2-40B4-BE49-F238E27FC236}">
                  <a16:creationId xmlns:a16="http://schemas.microsoft.com/office/drawing/2014/main" id="{2DC78EEA-4D4B-4E31-96ED-5D8975629D4C}"/>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1A46B5-E363-4C7C-930C-A76BA1960F21}"/>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E881301-7F7F-49AA-841C-0A1C6002AF0B}"/>
              </a:ext>
            </a:extLst>
          </p:cNvPr>
          <p:cNvGrpSpPr/>
          <p:nvPr/>
        </p:nvGrpSpPr>
        <p:grpSpPr>
          <a:xfrm flipV="1">
            <a:off x="7798384" y="4644129"/>
            <a:ext cx="261290" cy="822960"/>
            <a:chOff x="1374514" y="1504950"/>
            <a:chExt cx="261290" cy="822960"/>
          </a:xfrm>
        </p:grpSpPr>
        <p:cxnSp>
          <p:nvCxnSpPr>
            <p:cNvPr id="37" name="Straight Connector 36">
              <a:extLst>
                <a:ext uri="{FF2B5EF4-FFF2-40B4-BE49-F238E27FC236}">
                  <a16:creationId xmlns:a16="http://schemas.microsoft.com/office/drawing/2014/main" id="{8DEA8247-70A2-4B2B-8E77-87BE549D2C86}"/>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0DE4727-24C9-4F53-B745-9DD2B15F737D}"/>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BC290BB-6704-4C2B-8378-27BB2ADC8547}"/>
              </a:ext>
            </a:extLst>
          </p:cNvPr>
          <p:cNvGrpSpPr/>
          <p:nvPr/>
        </p:nvGrpSpPr>
        <p:grpSpPr>
          <a:xfrm>
            <a:off x="335336" y="4199886"/>
            <a:ext cx="199642" cy="199642"/>
            <a:chOff x="3498967" y="3049909"/>
            <a:chExt cx="464344" cy="464344"/>
          </a:xfrm>
          <a:solidFill>
            <a:schemeClr val="bg1"/>
          </a:solidFill>
        </p:grpSpPr>
        <p:sp>
          <p:nvSpPr>
            <p:cNvPr id="40" name="AutoShape 126">
              <a:extLst>
                <a:ext uri="{FF2B5EF4-FFF2-40B4-BE49-F238E27FC236}">
                  <a16:creationId xmlns:a16="http://schemas.microsoft.com/office/drawing/2014/main" id="{20923B55-CCD3-4919-9190-D4F7A0741D45}"/>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27">
              <a:extLst>
                <a:ext uri="{FF2B5EF4-FFF2-40B4-BE49-F238E27FC236}">
                  <a16:creationId xmlns:a16="http://schemas.microsoft.com/office/drawing/2014/main" id="{51678E2F-3130-402C-916C-8082950A558D}"/>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2" name="AutoShape 139">
            <a:extLst>
              <a:ext uri="{FF2B5EF4-FFF2-40B4-BE49-F238E27FC236}">
                <a16:creationId xmlns:a16="http://schemas.microsoft.com/office/drawing/2014/main" id="{F8DECD11-34DA-458F-9817-17C4B2C0AAF3}"/>
              </a:ext>
            </a:extLst>
          </p:cNvPr>
          <p:cNvSpPr>
            <a:spLocks/>
          </p:cNvSpPr>
          <p:nvPr/>
        </p:nvSpPr>
        <p:spPr bwMode="auto">
          <a:xfrm>
            <a:off x="2226804" y="4199886"/>
            <a:ext cx="209484" cy="20303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3" name="Group 42">
            <a:extLst>
              <a:ext uri="{FF2B5EF4-FFF2-40B4-BE49-F238E27FC236}">
                <a16:creationId xmlns:a16="http://schemas.microsoft.com/office/drawing/2014/main" id="{736C5DEE-3605-41E6-9907-D11A59677715}"/>
              </a:ext>
            </a:extLst>
          </p:cNvPr>
          <p:cNvGrpSpPr/>
          <p:nvPr/>
        </p:nvGrpSpPr>
        <p:grpSpPr>
          <a:xfrm>
            <a:off x="6034671" y="4198378"/>
            <a:ext cx="200240" cy="200240"/>
            <a:chOff x="7275629" y="3045147"/>
            <a:chExt cx="464344" cy="464344"/>
          </a:xfrm>
          <a:solidFill>
            <a:schemeClr val="bg1"/>
          </a:solidFill>
        </p:grpSpPr>
        <p:sp>
          <p:nvSpPr>
            <p:cNvPr id="44" name="AutoShape 56">
              <a:extLst>
                <a:ext uri="{FF2B5EF4-FFF2-40B4-BE49-F238E27FC236}">
                  <a16:creationId xmlns:a16="http://schemas.microsoft.com/office/drawing/2014/main" id="{9F7874DF-A747-4EAC-AE84-A767A07F59F9}"/>
                </a:ext>
              </a:extLst>
            </p:cNvPr>
            <p:cNvSpPr>
              <a:spLocks/>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57">
              <a:extLst>
                <a:ext uri="{FF2B5EF4-FFF2-40B4-BE49-F238E27FC236}">
                  <a16:creationId xmlns:a16="http://schemas.microsoft.com/office/drawing/2014/main" id="{C4E06D4D-9058-4441-868D-E8040E0CCBD9}"/>
                </a:ext>
              </a:extLst>
            </p:cNvPr>
            <p:cNvSpPr>
              <a:spLocks/>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58">
              <a:extLst>
                <a:ext uri="{FF2B5EF4-FFF2-40B4-BE49-F238E27FC236}">
                  <a16:creationId xmlns:a16="http://schemas.microsoft.com/office/drawing/2014/main" id="{5A7C33AA-E439-4060-822A-82065001FFAE}"/>
                </a:ext>
              </a:extLst>
            </p:cNvPr>
            <p:cNvSpPr>
              <a:spLocks/>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7" name="AutoShape 59">
            <a:extLst>
              <a:ext uri="{FF2B5EF4-FFF2-40B4-BE49-F238E27FC236}">
                <a16:creationId xmlns:a16="http://schemas.microsoft.com/office/drawing/2014/main" id="{614F52B6-DE47-4954-A31B-2DD96407C77F}"/>
              </a:ext>
            </a:extLst>
          </p:cNvPr>
          <p:cNvSpPr>
            <a:spLocks/>
          </p:cNvSpPr>
          <p:nvPr/>
        </p:nvSpPr>
        <p:spPr bwMode="auto">
          <a:xfrm>
            <a:off x="4123333" y="4198378"/>
            <a:ext cx="200582" cy="20024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8" name="Group 47">
            <a:extLst>
              <a:ext uri="{FF2B5EF4-FFF2-40B4-BE49-F238E27FC236}">
                <a16:creationId xmlns:a16="http://schemas.microsoft.com/office/drawing/2014/main" id="{0467774F-E48F-491E-A2B5-4DC50B1B5DD4}"/>
              </a:ext>
            </a:extLst>
          </p:cNvPr>
          <p:cNvGrpSpPr/>
          <p:nvPr/>
        </p:nvGrpSpPr>
        <p:grpSpPr>
          <a:xfrm>
            <a:off x="7898357" y="4198378"/>
            <a:ext cx="200240" cy="200240"/>
            <a:chOff x="8204317" y="2115665"/>
            <a:chExt cx="464344" cy="464344"/>
          </a:xfrm>
          <a:solidFill>
            <a:schemeClr val="bg1"/>
          </a:solidFill>
        </p:grpSpPr>
        <p:sp>
          <p:nvSpPr>
            <p:cNvPr id="49" name="AutoShape 81">
              <a:extLst>
                <a:ext uri="{FF2B5EF4-FFF2-40B4-BE49-F238E27FC236}">
                  <a16:creationId xmlns:a16="http://schemas.microsoft.com/office/drawing/2014/main" id="{4F4BA8F4-831A-4C10-AB69-EA1EDF865B5F}"/>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0" name="AutoShape 82">
              <a:extLst>
                <a:ext uri="{FF2B5EF4-FFF2-40B4-BE49-F238E27FC236}">
                  <a16:creationId xmlns:a16="http://schemas.microsoft.com/office/drawing/2014/main" id="{BD99CB3F-C356-4522-8F46-BBA8F3C5F4B9}"/>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1" name="Rectangle 50">
            <a:extLst>
              <a:ext uri="{FF2B5EF4-FFF2-40B4-BE49-F238E27FC236}">
                <a16:creationId xmlns:a16="http://schemas.microsoft.com/office/drawing/2014/main" id="{21CCB046-823A-4776-97EF-944BFA7ED352}"/>
              </a:ext>
            </a:extLst>
          </p:cNvPr>
          <p:cNvSpPr/>
          <p:nvPr/>
        </p:nvSpPr>
        <p:spPr>
          <a:xfrm>
            <a:off x="629783" y="4983979"/>
            <a:ext cx="1429879" cy="400110"/>
          </a:xfrm>
          <a:prstGeom prst="rect">
            <a:avLst/>
          </a:prstGeom>
        </p:spPr>
        <p:txBody>
          <a:bodyPr wrap="none">
            <a:spAutoFit/>
          </a:bodyPr>
          <a:lstStyle/>
          <a:p>
            <a:r>
              <a:rPr lang="en-US" sz="2000" b="1">
                <a:latin typeface="Gotham HTF Book" pitchFamily="50" charset="0"/>
              </a:rPr>
              <a:t>Step One</a:t>
            </a:r>
          </a:p>
        </p:txBody>
      </p:sp>
      <p:sp>
        <p:nvSpPr>
          <p:cNvPr id="52" name="Rectangle 51">
            <a:extLst>
              <a:ext uri="{FF2B5EF4-FFF2-40B4-BE49-F238E27FC236}">
                <a16:creationId xmlns:a16="http://schemas.microsoft.com/office/drawing/2014/main" id="{A659E733-7DD5-4947-8E18-D3A869C0E74A}"/>
              </a:ext>
            </a:extLst>
          </p:cNvPr>
          <p:cNvSpPr/>
          <p:nvPr/>
        </p:nvSpPr>
        <p:spPr>
          <a:xfrm>
            <a:off x="629783" y="5384089"/>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3" name="Rectangle 52">
            <a:extLst>
              <a:ext uri="{FF2B5EF4-FFF2-40B4-BE49-F238E27FC236}">
                <a16:creationId xmlns:a16="http://schemas.microsoft.com/office/drawing/2014/main" id="{7F000594-E5CF-4671-87EB-69A842AA7366}"/>
              </a:ext>
            </a:extLst>
          </p:cNvPr>
          <p:cNvSpPr/>
          <p:nvPr/>
        </p:nvSpPr>
        <p:spPr>
          <a:xfrm>
            <a:off x="4666823" y="4983979"/>
            <a:ext cx="1638397" cy="400110"/>
          </a:xfrm>
          <a:prstGeom prst="rect">
            <a:avLst/>
          </a:prstGeom>
        </p:spPr>
        <p:txBody>
          <a:bodyPr wrap="none">
            <a:spAutoFit/>
          </a:bodyPr>
          <a:lstStyle/>
          <a:p>
            <a:r>
              <a:rPr lang="en-US" sz="2000" b="1">
                <a:latin typeface="Gotham HTF Book" pitchFamily="50" charset="0"/>
              </a:rPr>
              <a:t>Step Three</a:t>
            </a:r>
          </a:p>
        </p:txBody>
      </p:sp>
      <p:sp>
        <p:nvSpPr>
          <p:cNvPr id="54" name="Rectangle 53">
            <a:extLst>
              <a:ext uri="{FF2B5EF4-FFF2-40B4-BE49-F238E27FC236}">
                <a16:creationId xmlns:a16="http://schemas.microsoft.com/office/drawing/2014/main" id="{4F2B25C2-0285-4D9D-B28B-422B03D7D094}"/>
              </a:ext>
            </a:extLst>
          </p:cNvPr>
          <p:cNvSpPr/>
          <p:nvPr/>
        </p:nvSpPr>
        <p:spPr>
          <a:xfrm>
            <a:off x="4666823" y="5384089"/>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5" name="Rectangle 54">
            <a:extLst>
              <a:ext uri="{FF2B5EF4-FFF2-40B4-BE49-F238E27FC236}">
                <a16:creationId xmlns:a16="http://schemas.microsoft.com/office/drawing/2014/main" id="{B7CA8C9A-AADF-43C3-B5CE-749F0C49BD6A}"/>
              </a:ext>
            </a:extLst>
          </p:cNvPr>
          <p:cNvSpPr/>
          <p:nvPr/>
        </p:nvSpPr>
        <p:spPr>
          <a:xfrm>
            <a:off x="8193344" y="4983979"/>
            <a:ext cx="1438214" cy="400110"/>
          </a:xfrm>
          <a:prstGeom prst="rect">
            <a:avLst/>
          </a:prstGeom>
        </p:spPr>
        <p:txBody>
          <a:bodyPr wrap="none">
            <a:spAutoFit/>
          </a:bodyPr>
          <a:lstStyle/>
          <a:p>
            <a:r>
              <a:rPr lang="en-US" sz="2000" b="1">
                <a:latin typeface="Gotham HTF Book" pitchFamily="50" charset="0"/>
              </a:rPr>
              <a:t>Step Five</a:t>
            </a:r>
          </a:p>
        </p:txBody>
      </p:sp>
      <p:sp>
        <p:nvSpPr>
          <p:cNvPr id="56" name="Rectangle 55">
            <a:extLst>
              <a:ext uri="{FF2B5EF4-FFF2-40B4-BE49-F238E27FC236}">
                <a16:creationId xmlns:a16="http://schemas.microsoft.com/office/drawing/2014/main" id="{52BACE86-864F-4736-A06C-5F41928E525A}"/>
              </a:ext>
            </a:extLst>
          </p:cNvPr>
          <p:cNvSpPr/>
          <p:nvPr/>
        </p:nvSpPr>
        <p:spPr>
          <a:xfrm>
            <a:off x="8193344" y="5384089"/>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7" name="Rectangle 56">
            <a:extLst>
              <a:ext uri="{FF2B5EF4-FFF2-40B4-BE49-F238E27FC236}">
                <a16:creationId xmlns:a16="http://schemas.microsoft.com/office/drawing/2014/main" id="{085612D4-D5E6-41C8-A156-E71B8D93AD36}"/>
              </a:ext>
            </a:extLst>
          </p:cNvPr>
          <p:cNvSpPr/>
          <p:nvPr/>
        </p:nvSpPr>
        <p:spPr>
          <a:xfrm>
            <a:off x="2590201" y="2613391"/>
            <a:ext cx="1427570" cy="400110"/>
          </a:xfrm>
          <a:prstGeom prst="rect">
            <a:avLst/>
          </a:prstGeom>
        </p:spPr>
        <p:txBody>
          <a:bodyPr wrap="none">
            <a:spAutoFit/>
          </a:bodyPr>
          <a:lstStyle/>
          <a:p>
            <a:r>
              <a:rPr lang="en-US" sz="2000" b="1" dirty="0">
                <a:latin typeface="Gotham HTF Book" pitchFamily="50" charset="0"/>
              </a:rPr>
              <a:t>Step Two</a:t>
            </a:r>
          </a:p>
        </p:txBody>
      </p:sp>
      <p:sp>
        <p:nvSpPr>
          <p:cNvPr id="59" name="Rectangle 58">
            <a:extLst>
              <a:ext uri="{FF2B5EF4-FFF2-40B4-BE49-F238E27FC236}">
                <a16:creationId xmlns:a16="http://schemas.microsoft.com/office/drawing/2014/main" id="{4C332400-A509-4C14-9D68-5E7037CD43AE}"/>
              </a:ext>
            </a:extLst>
          </p:cNvPr>
          <p:cNvSpPr/>
          <p:nvPr/>
        </p:nvSpPr>
        <p:spPr>
          <a:xfrm>
            <a:off x="2590201" y="3013501"/>
            <a:ext cx="2583061" cy="830997"/>
          </a:xfrm>
          <a:prstGeom prst="rect">
            <a:avLst/>
          </a:prstGeom>
        </p:spPr>
        <p:txBody>
          <a:bodyPr wrap="square">
            <a:spAutoFit/>
          </a:bodyPr>
          <a:lstStyle/>
          <a:p>
            <a:r>
              <a:rPr lang="en-US" sz="1200" dirty="0">
                <a:latin typeface="Gotham HTF Book" pitchFamily="50" charset="0"/>
              </a:rPr>
              <a:t>Lorem ipsum dolor sit </a:t>
            </a:r>
            <a:r>
              <a:rPr lang="en-US" sz="1200" dirty="0" err="1">
                <a:latin typeface="Gotham HTF Book" pitchFamily="50" charset="0"/>
              </a:rPr>
              <a:t>amet</a:t>
            </a:r>
            <a:r>
              <a:rPr lang="en-US" sz="1200" dirty="0">
                <a:latin typeface="Gotham HTF Book" pitchFamily="50" charset="0"/>
              </a:rPr>
              <a:t>, </a:t>
            </a:r>
            <a:r>
              <a:rPr lang="en-US" sz="1200" dirty="0" err="1">
                <a:latin typeface="Gotham HTF Book" pitchFamily="50" charset="0"/>
              </a:rPr>
              <a:t>lacus</a:t>
            </a:r>
            <a:r>
              <a:rPr lang="en-US" sz="1200" dirty="0">
                <a:latin typeface="Gotham HTF Book" pitchFamily="50" charset="0"/>
              </a:rPr>
              <a:t> </a:t>
            </a:r>
            <a:r>
              <a:rPr lang="en-US" sz="1200" dirty="0" err="1">
                <a:latin typeface="Gotham HTF Book" pitchFamily="50" charset="0"/>
              </a:rPr>
              <a:t>nulla</a:t>
            </a:r>
            <a:r>
              <a:rPr lang="en-US" sz="1200" dirty="0">
                <a:latin typeface="Gotham HTF Book" pitchFamily="50" charset="0"/>
              </a:rPr>
              <a:t> ac </a:t>
            </a:r>
            <a:r>
              <a:rPr lang="en-US" sz="1200" dirty="0" err="1">
                <a:latin typeface="Gotham HTF Book" pitchFamily="50" charset="0"/>
              </a:rPr>
              <a:t>netus</a:t>
            </a:r>
            <a:r>
              <a:rPr lang="en-US" sz="1200" dirty="0">
                <a:latin typeface="Gotham HTF Book" pitchFamily="50" charset="0"/>
              </a:rPr>
              <a:t> </a:t>
            </a:r>
            <a:r>
              <a:rPr lang="en-US" sz="1200" dirty="0" err="1">
                <a:latin typeface="Gotham HTF Book" pitchFamily="50" charset="0"/>
              </a:rPr>
              <a:t>nibh</a:t>
            </a:r>
            <a:r>
              <a:rPr lang="en-US" sz="1200" dirty="0">
                <a:latin typeface="Gotham HTF Book" pitchFamily="50" charset="0"/>
              </a:rPr>
              <a:t> </a:t>
            </a:r>
            <a:r>
              <a:rPr lang="en-US" sz="1200" dirty="0" err="1">
                <a:latin typeface="Gotham HTF Book" pitchFamily="50" charset="0"/>
              </a:rPr>
              <a:t>aliquet</a:t>
            </a:r>
            <a:r>
              <a:rPr lang="en-US" sz="1200" dirty="0">
                <a:latin typeface="Gotham HTF Book" pitchFamily="50" charset="0"/>
              </a:rPr>
              <a:t>, </a:t>
            </a:r>
            <a:r>
              <a:rPr lang="en-US" sz="1200" dirty="0" err="1">
                <a:latin typeface="Gotham HTF Book" pitchFamily="50" charset="0"/>
              </a:rPr>
              <a:t>porttitor</a:t>
            </a:r>
            <a:r>
              <a:rPr lang="en-US" sz="1200" dirty="0">
                <a:latin typeface="Gotham HTF Book" pitchFamily="50" charset="0"/>
              </a:rPr>
              <a:t> ligula </a:t>
            </a:r>
            <a:r>
              <a:rPr lang="en-US" sz="1200" dirty="0" err="1">
                <a:latin typeface="Gotham HTF Book" pitchFamily="50" charset="0"/>
              </a:rPr>
              <a:t>justo</a:t>
            </a:r>
            <a:r>
              <a:rPr lang="en-US" sz="1200" dirty="0">
                <a:latin typeface="Gotham HTF Book" pitchFamily="50" charset="0"/>
              </a:rPr>
              <a:t> libero</a:t>
            </a:r>
          </a:p>
        </p:txBody>
      </p:sp>
      <p:sp>
        <p:nvSpPr>
          <p:cNvPr id="60" name="Rectangle 59">
            <a:extLst>
              <a:ext uri="{FF2B5EF4-FFF2-40B4-BE49-F238E27FC236}">
                <a16:creationId xmlns:a16="http://schemas.microsoft.com/office/drawing/2014/main" id="{4C698EEE-3DFE-4647-A4B5-100204BC5442}"/>
              </a:ext>
            </a:extLst>
          </p:cNvPr>
          <p:cNvSpPr/>
          <p:nvPr/>
        </p:nvSpPr>
        <p:spPr>
          <a:xfrm>
            <a:off x="6361422" y="2613391"/>
            <a:ext cx="1501373" cy="400110"/>
          </a:xfrm>
          <a:prstGeom prst="rect">
            <a:avLst/>
          </a:prstGeom>
        </p:spPr>
        <p:txBody>
          <a:bodyPr wrap="none">
            <a:spAutoFit/>
          </a:bodyPr>
          <a:lstStyle/>
          <a:p>
            <a:r>
              <a:rPr lang="en-US" sz="2000" b="1">
                <a:latin typeface="Gotham HTF Book" pitchFamily="50" charset="0"/>
              </a:rPr>
              <a:t>Step Four</a:t>
            </a:r>
          </a:p>
        </p:txBody>
      </p:sp>
      <p:sp>
        <p:nvSpPr>
          <p:cNvPr id="61" name="Rectangle 60">
            <a:extLst>
              <a:ext uri="{FF2B5EF4-FFF2-40B4-BE49-F238E27FC236}">
                <a16:creationId xmlns:a16="http://schemas.microsoft.com/office/drawing/2014/main" id="{C4477119-C0B8-4B55-8FEA-CCAF91FC916A}"/>
              </a:ext>
            </a:extLst>
          </p:cNvPr>
          <p:cNvSpPr/>
          <p:nvPr/>
        </p:nvSpPr>
        <p:spPr>
          <a:xfrm>
            <a:off x="6361422" y="3013501"/>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62" name="Text Placeholder 61">
            <a:extLst>
              <a:ext uri="{FF2B5EF4-FFF2-40B4-BE49-F238E27FC236}">
                <a16:creationId xmlns:a16="http://schemas.microsoft.com/office/drawing/2014/main" id="{B5B8501C-9B2B-4A57-9DC4-5465F9FCBDB4}"/>
              </a:ext>
            </a:extLst>
          </p:cNvPr>
          <p:cNvSpPr>
            <a:spLocks noGrp="1"/>
          </p:cNvSpPr>
          <p:nvPr>
            <p:ph type="body" sz="quarter" idx="13"/>
          </p:nvPr>
        </p:nvSpPr>
        <p:spPr/>
        <p:txBody>
          <a:bodyPr>
            <a:normAutofit fontScale="92500" lnSpcReduction="20000"/>
          </a:bodyPr>
          <a:lstStyle/>
          <a:p>
            <a:endParaRPr lang="en-US"/>
          </a:p>
        </p:txBody>
      </p:sp>
      <p:sp>
        <p:nvSpPr>
          <p:cNvPr id="63" name="TextBox 62">
            <a:extLst>
              <a:ext uri="{FF2B5EF4-FFF2-40B4-BE49-F238E27FC236}">
                <a16:creationId xmlns:a16="http://schemas.microsoft.com/office/drawing/2014/main" id="{4F6E25A2-CF4F-473C-ABB6-5DCCAAAEB6DF}"/>
              </a:ext>
            </a:extLst>
          </p:cNvPr>
          <p:cNvSpPr txBox="1"/>
          <p:nvPr/>
        </p:nvSpPr>
        <p:spPr>
          <a:xfrm>
            <a:off x="8187186" y="1473024"/>
            <a:ext cx="3521123" cy="830997"/>
          </a:xfrm>
          <a:prstGeom prst="rect">
            <a:avLst/>
          </a:prstGeom>
          <a:solidFill>
            <a:schemeClr val="accent3">
              <a:lumMod val="20000"/>
              <a:lumOff val="80000"/>
            </a:schemeClr>
          </a:solidFill>
        </p:spPr>
        <p:txBody>
          <a:bodyPr wrap="square" rtlCol="0">
            <a:spAutoFit/>
          </a:bodyPr>
          <a:lstStyle/>
          <a:p>
            <a:pPr algn="ctr"/>
            <a:r>
              <a:rPr lang="en-US" sz="2400" b="1" dirty="0"/>
              <a:t>Impressive product picture</a:t>
            </a:r>
          </a:p>
        </p:txBody>
      </p:sp>
      <p:sp>
        <p:nvSpPr>
          <p:cNvPr id="64" name="TextBox 63">
            <a:extLst>
              <a:ext uri="{FF2B5EF4-FFF2-40B4-BE49-F238E27FC236}">
                <a16:creationId xmlns:a16="http://schemas.microsoft.com/office/drawing/2014/main" id="{4B4DE8E5-D69B-4C63-A74C-201018C5C2AC}"/>
              </a:ext>
            </a:extLst>
          </p:cNvPr>
          <p:cNvSpPr txBox="1"/>
          <p:nvPr/>
        </p:nvSpPr>
        <p:spPr>
          <a:xfrm>
            <a:off x="8368111" y="2298957"/>
            <a:ext cx="3159271" cy="369332"/>
          </a:xfrm>
          <a:prstGeom prst="rect">
            <a:avLst/>
          </a:prstGeom>
          <a:noFill/>
        </p:spPr>
        <p:txBody>
          <a:bodyPr wrap="square" rtlCol="0">
            <a:spAutoFit/>
          </a:bodyPr>
          <a:lstStyle/>
          <a:p>
            <a:pPr algn="ctr"/>
            <a:r>
              <a:rPr lang="en-US" dirty="0"/>
              <a:t>Don’t forget a photo caption</a:t>
            </a:r>
          </a:p>
        </p:txBody>
      </p:sp>
    </p:spTree>
    <p:extLst>
      <p:ext uri="{BB962C8B-B14F-4D97-AF65-F5344CB8AC3E}">
        <p14:creationId xmlns:p14="http://schemas.microsoft.com/office/powerpoint/2010/main" val="265149439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We are gaining traction in the ### markets</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13</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r>
              <a:rPr lang="en-US" dirty="0"/>
              <a:t>Notes</a:t>
            </a:r>
          </a:p>
          <a:p>
            <a:endParaRPr lang="en-US" sz="2000" dirty="0">
              <a:solidFill>
                <a:srgbClr val="28262D"/>
              </a:solidFill>
            </a:endParaRPr>
          </a:p>
          <a:p>
            <a:r>
              <a:rPr lang="en-US" dirty="0"/>
              <a:t>Notes</a:t>
            </a:r>
            <a:endParaRPr lang="en-US" sz="2000" dirty="0">
              <a:solidFill>
                <a:srgbClr val="28262D"/>
              </a:solidFill>
            </a:endParaRPr>
          </a:p>
        </p:txBody>
      </p:sp>
      <p:graphicFrame>
        <p:nvGraphicFramePr>
          <p:cNvPr id="7" name="Table 6">
            <a:extLst>
              <a:ext uri="{FF2B5EF4-FFF2-40B4-BE49-F238E27FC236}">
                <a16:creationId xmlns:a16="http://schemas.microsoft.com/office/drawing/2014/main" id="{E764DEA4-2A89-4F6C-AC70-26331EB7425E}"/>
              </a:ext>
            </a:extLst>
          </p:cNvPr>
          <p:cNvGraphicFramePr>
            <a:graphicFrameLocks noGrp="1"/>
          </p:cNvGraphicFramePr>
          <p:nvPr>
            <p:extLst>
              <p:ext uri="{D42A27DB-BD31-4B8C-83A1-F6EECF244321}">
                <p14:modId xmlns:p14="http://schemas.microsoft.com/office/powerpoint/2010/main" val="4104997510"/>
              </p:ext>
            </p:extLst>
          </p:nvPr>
        </p:nvGraphicFramePr>
        <p:xfrm>
          <a:off x="4320403" y="1477963"/>
          <a:ext cx="7536635" cy="4830762"/>
        </p:xfrm>
        <a:graphic>
          <a:graphicData uri="http://schemas.openxmlformats.org/drawingml/2006/table">
            <a:tbl>
              <a:tblPr firstRow="1" bandRow="1">
                <a:tableStyleId>{5C22544A-7EE6-4342-B048-85BDC9FD1C3A}</a:tableStyleId>
              </a:tblPr>
              <a:tblGrid>
                <a:gridCol w="2291535">
                  <a:extLst>
                    <a:ext uri="{9D8B030D-6E8A-4147-A177-3AD203B41FA5}">
                      <a16:colId xmlns:a16="http://schemas.microsoft.com/office/drawing/2014/main" val="3697401907"/>
                    </a:ext>
                  </a:extLst>
                </a:gridCol>
                <a:gridCol w="1866900">
                  <a:extLst>
                    <a:ext uri="{9D8B030D-6E8A-4147-A177-3AD203B41FA5}">
                      <a16:colId xmlns:a16="http://schemas.microsoft.com/office/drawing/2014/main" val="1297176711"/>
                    </a:ext>
                  </a:extLst>
                </a:gridCol>
                <a:gridCol w="1358900">
                  <a:extLst>
                    <a:ext uri="{9D8B030D-6E8A-4147-A177-3AD203B41FA5}">
                      <a16:colId xmlns:a16="http://schemas.microsoft.com/office/drawing/2014/main" val="4127023125"/>
                    </a:ext>
                  </a:extLst>
                </a:gridCol>
                <a:gridCol w="2019300">
                  <a:extLst>
                    <a:ext uri="{9D8B030D-6E8A-4147-A177-3AD203B41FA5}">
                      <a16:colId xmlns:a16="http://schemas.microsoft.com/office/drawing/2014/main" val="237681827"/>
                    </a:ext>
                  </a:extLst>
                </a:gridCol>
              </a:tblGrid>
              <a:tr h="674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Market</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Number of Customers</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Revenue</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CAC</a:t>
                      </a:r>
                    </a:p>
                  </a:txBody>
                  <a:tcPr anchor="ctr">
                    <a:solidFill>
                      <a:srgbClr val="25323C"/>
                    </a:solidFill>
                  </a:tcPr>
                </a:tc>
                <a:extLst>
                  <a:ext uri="{0D108BD9-81ED-4DB2-BD59-A6C34878D82A}">
                    <a16:rowId xmlns:a16="http://schemas.microsoft.com/office/drawing/2014/main" val="1868738612"/>
                  </a:ext>
                </a:extLst>
              </a:tr>
              <a:tr h="593768">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Market</a:t>
                      </a:r>
                      <a:endParaRPr lang="en-US" sz="12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BECCDD">
                        <a:alpha val="25000"/>
                      </a:srgbClr>
                    </a:solidFill>
                  </a:tcPr>
                </a:tc>
                <a:tc>
                  <a:txBody>
                    <a:bodyPr/>
                    <a:lstStyle/>
                    <a:p>
                      <a:pPr algn="ctr"/>
                      <a:r>
                        <a:rPr lang="en-US" sz="1200" dirty="0">
                          <a:latin typeface="Gotham HTF Book" pitchFamily="50" charset="0"/>
                        </a:rPr>
                        <a:t>xx</a:t>
                      </a:r>
                    </a:p>
                  </a:txBody>
                  <a:tcPr anchor="ctr">
                    <a:solidFill>
                      <a:srgbClr val="BECCDD">
                        <a:alpha val="25000"/>
                      </a:srgbClr>
                    </a:solidFill>
                  </a:tcPr>
                </a:tc>
                <a:extLst>
                  <a:ext uri="{0D108BD9-81ED-4DB2-BD59-A6C34878D82A}">
                    <a16:rowId xmlns:a16="http://schemas.microsoft.com/office/drawing/2014/main" val="802608396"/>
                  </a:ext>
                </a:extLst>
              </a:tr>
              <a:tr h="593768">
                <a:tc>
                  <a:txBody>
                    <a:bodyPr/>
                    <a:lstStyle/>
                    <a:p>
                      <a:pPr algn="ctr"/>
                      <a:r>
                        <a:rPr lang="en-US" sz="1200" dirty="0">
                          <a:latin typeface="Gotham HTF Book" pitchFamily="50" charset="0"/>
                        </a:rPr>
                        <a:t>India</a:t>
                      </a: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lang="en-US" sz="1200" dirty="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944812535"/>
                  </a:ext>
                </a:extLst>
              </a:tr>
              <a:tr h="593768">
                <a:tc>
                  <a:txBody>
                    <a:bodyPr/>
                    <a:lstStyle/>
                    <a:p>
                      <a:pPr algn="ctr"/>
                      <a:r>
                        <a:rPr lang="en-US" sz="1200" dirty="0">
                          <a:latin typeface="Gotham HTF Book" pitchFamily="50" charset="0"/>
                        </a:rPr>
                        <a:t>China</a:t>
                      </a: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lang="en-US" sz="1200" dirty="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1562023808"/>
                  </a:ext>
                </a:extLst>
              </a:tr>
              <a:tr h="593768">
                <a:tc>
                  <a:txBody>
                    <a:bodyPr/>
                    <a:lstStyle/>
                    <a:p>
                      <a:pPr algn="ctr"/>
                      <a:r>
                        <a:rPr lang="en-US" sz="1200" dirty="0">
                          <a:latin typeface="Gotham HTF Book" pitchFamily="50" charset="0"/>
                        </a:rPr>
                        <a:t>Cambodia</a:t>
                      </a: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939DA9">
                        <a:alpha val="25000"/>
                      </a:srgbClr>
                    </a:solidFill>
                  </a:tcPr>
                </a:tc>
                <a:tc>
                  <a:txBody>
                    <a:bodyPr/>
                    <a:lstStyle/>
                    <a:p>
                      <a:pPr algn="ctr"/>
                      <a:endParaRPr lang="en-US" sz="1200" dirty="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1041037226"/>
                  </a:ext>
                </a:extLst>
              </a:tr>
              <a:tr h="593768">
                <a:tc>
                  <a:txBody>
                    <a:bodyPr/>
                    <a:lstStyle/>
                    <a:p>
                      <a:pPr algn="ctr"/>
                      <a:r>
                        <a:rPr lang="en-US" sz="1200" dirty="0">
                          <a:latin typeface="Gotham HTF Book" pitchFamily="50" charset="0"/>
                        </a:rPr>
                        <a:t>Kenya</a:t>
                      </a: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BECCDD">
                        <a:alpha val="25000"/>
                      </a:srgbClr>
                    </a:solidFill>
                  </a:tcPr>
                </a:tc>
                <a:tc>
                  <a:txBody>
                    <a:bodyPr/>
                    <a:lstStyle/>
                    <a:p>
                      <a:pPr algn="ctr"/>
                      <a:endParaRPr lang="en-US" sz="1200" dirty="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60373102"/>
                  </a:ext>
                </a:extLst>
              </a:tr>
              <a:tr h="593768">
                <a:tc>
                  <a:txBody>
                    <a:bodyPr/>
                    <a:lstStyle/>
                    <a:p>
                      <a:pPr algn="ctr"/>
                      <a:endParaRPr lang="en-US" sz="1200" dirty="0">
                        <a:latin typeface="Gotham HTF Book" pitchFamily="50" charset="0"/>
                      </a:endParaRP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939DA9">
                        <a:alpha val="25000"/>
                      </a:srgbClr>
                    </a:solidFill>
                  </a:tcPr>
                </a:tc>
                <a:tc>
                  <a:txBody>
                    <a:bodyPr/>
                    <a:lstStyle/>
                    <a:p>
                      <a:pPr algn="ctr"/>
                      <a:endParaRPr lang="en-US" sz="1200" dirty="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898140228"/>
                  </a:ext>
                </a:extLst>
              </a:tr>
              <a:tr h="593768">
                <a:tc>
                  <a:txBody>
                    <a:bodyPr/>
                    <a:lstStyle/>
                    <a:p>
                      <a:pPr algn="ctr"/>
                      <a:endParaRPr lang="en-US" sz="12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2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200" dirty="0">
                        <a:latin typeface="Gotham HTF Book" pitchFamily="50" charset="0"/>
                      </a:endParaRPr>
                    </a:p>
                  </a:txBody>
                  <a:tcPr anchor="ctr">
                    <a:solidFill>
                      <a:srgbClr val="BECCDD">
                        <a:alpha val="25000"/>
                      </a:srgbClr>
                    </a:solidFill>
                  </a:tcPr>
                </a:tc>
                <a:tc>
                  <a:txBody>
                    <a:bodyPr/>
                    <a:lstStyle/>
                    <a:p>
                      <a:pPr algn="ctr"/>
                      <a:endParaRPr lang="en-US" sz="1200" dirty="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4082397322"/>
                  </a:ext>
                </a:extLst>
              </a:tr>
            </a:tbl>
          </a:graphicData>
        </a:graphic>
      </p:graphicFrame>
    </p:spTree>
    <p:extLst>
      <p:ext uri="{BB962C8B-B14F-4D97-AF65-F5344CB8AC3E}">
        <p14:creationId xmlns:p14="http://schemas.microsoft.com/office/powerpoint/2010/main" val="59666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Our recurring monthly revenue is ## from our primary customer base xx (business model)</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14</a:t>
            </a:fld>
            <a:endParaRPr lang="en-US" dirty="0"/>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endParaRPr lang="en-US" sz="2000" dirty="0">
              <a:solidFill>
                <a:srgbClr val="28262D"/>
              </a:solidFill>
            </a:endParaRPr>
          </a:p>
        </p:txBody>
      </p:sp>
      <p:pic>
        <p:nvPicPr>
          <p:cNvPr id="9" name="Picture 8">
            <a:extLst>
              <a:ext uri="{FF2B5EF4-FFF2-40B4-BE49-F238E27FC236}">
                <a16:creationId xmlns:a16="http://schemas.microsoft.com/office/drawing/2014/main" id="{1C58A8BE-7896-4BFD-B98B-768F2CA19D76}"/>
              </a:ext>
            </a:extLst>
          </p:cNvPr>
          <p:cNvPicPr>
            <a:picLocks noChangeAspect="1"/>
          </p:cNvPicPr>
          <p:nvPr/>
        </p:nvPicPr>
        <p:blipFill>
          <a:blip r:embed="rId3"/>
          <a:stretch>
            <a:fillRect/>
          </a:stretch>
        </p:blipFill>
        <p:spPr>
          <a:xfrm>
            <a:off x="690763" y="2127250"/>
            <a:ext cx="6123739" cy="3532187"/>
          </a:xfrm>
          <a:prstGeom prst="rect">
            <a:avLst/>
          </a:prstGeom>
          <a:ln>
            <a:solidFill>
              <a:schemeClr val="tx1"/>
            </a:solidFill>
          </a:ln>
        </p:spPr>
      </p:pic>
      <p:graphicFrame>
        <p:nvGraphicFramePr>
          <p:cNvPr id="10" name="Table 9">
            <a:extLst>
              <a:ext uri="{FF2B5EF4-FFF2-40B4-BE49-F238E27FC236}">
                <a16:creationId xmlns:a16="http://schemas.microsoft.com/office/drawing/2014/main" id="{7D2C554D-654C-43A8-AA61-7844EA838031}"/>
              </a:ext>
            </a:extLst>
          </p:cNvPr>
          <p:cNvGraphicFramePr>
            <a:graphicFrameLocks noGrp="1"/>
          </p:cNvGraphicFramePr>
          <p:nvPr>
            <p:extLst>
              <p:ext uri="{D42A27DB-BD31-4B8C-83A1-F6EECF244321}">
                <p14:modId xmlns:p14="http://schemas.microsoft.com/office/powerpoint/2010/main" val="1019331916"/>
              </p:ext>
            </p:extLst>
          </p:nvPr>
        </p:nvGraphicFramePr>
        <p:xfrm>
          <a:off x="7200464" y="1477963"/>
          <a:ext cx="4686736" cy="3181086"/>
        </p:xfrm>
        <a:graphic>
          <a:graphicData uri="http://schemas.openxmlformats.org/drawingml/2006/table">
            <a:tbl>
              <a:tblPr firstRow="1" bandRow="1">
                <a:tableStyleId>{5C22544A-7EE6-4342-B048-85BDC9FD1C3A}</a:tableStyleId>
              </a:tblPr>
              <a:tblGrid>
                <a:gridCol w="1048186">
                  <a:extLst>
                    <a:ext uri="{9D8B030D-6E8A-4147-A177-3AD203B41FA5}">
                      <a16:colId xmlns:a16="http://schemas.microsoft.com/office/drawing/2014/main" val="3697401907"/>
                    </a:ext>
                  </a:extLst>
                </a:gridCol>
                <a:gridCol w="1009650">
                  <a:extLst>
                    <a:ext uri="{9D8B030D-6E8A-4147-A177-3AD203B41FA5}">
                      <a16:colId xmlns:a16="http://schemas.microsoft.com/office/drawing/2014/main" val="1297176711"/>
                    </a:ext>
                  </a:extLst>
                </a:gridCol>
                <a:gridCol w="1200150">
                  <a:extLst>
                    <a:ext uri="{9D8B030D-6E8A-4147-A177-3AD203B41FA5}">
                      <a16:colId xmlns:a16="http://schemas.microsoft.com/office/drawing/2014/main" val="4127023125"/>
                    </a:ext>
                  </a:extLst>
                </a:gridCol>
                <a:gridCol w="1428750">
                  <a:extLst>
                    <a:ext uri="{9D8B030D-6E8A-4147-A177-3AD203B41FA5}">
                      <a16:colId xmlns:a16="http://schemas.microsoft.com/office/drawing/2014/main" val="237681827"/>
                    </a:ext>
                  </a:extLst>
                </a:gridCol>
              </a:tblGrid>
              <a:tr h="588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Gotham HTF Book" pitchFamily="50" charset="0"/>
                        </a:rPr>
                        <a:t>Market</a:t>
                      </a:r>
                    </a:p>
                  </a:txBody>
                  <a:tcPr marL="79841" marR="79841" marT="39920" marB="39920"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Gotham HTF Book" pitchFamily="50" charset="0"/>
                        </a:rPr>
                        <a:t>Margins</a:t>
                      </a:r>
                    </a:p>
                  </a:txBody>
                  <a:tcPr marL="79841" marR="79841" marT="39920" marB="39920"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Gotham HTF Book" pitchFamily="50" charset="0"/>
                        </a:rPr>
                        <a:t>Pipeline</a:t>
                      </a:r>
                    </a:p>
                  </a:txBody>
                  <a:tcPr marL="79841" marR="79841" marT="39920" marB="39920"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Gotham HTF Book" pitchFamily="50" charset="0"/>
                        </a:rPr>
                        <a:t>Average deal size</a:t>
                      </a:r>
                    </a:p>
                  </a:txBody>
                  <a:tcPr marL="79841" marR="79841" marT="39920" marB="39920" anchor="ctr">
                    <a:solidFill>
                      <a:srgbClr val="25323C"/>
                    </a:solidFill>
                  </a:tcPr>
                </a:tc>
                <a:extLst>
                  <a:ext uri="{0D108BD9-81ED-4DB2-BD59-A6C34878D82A}">
                    <a16:rowId xmlns:a16="http://schemas.microsoft.com/office/drawing/2014/main" val="1868738612"/>
                  </a:ext>
                </a:extLst>
              </a:tr>
              <a:tr h="518449">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Market</a:t>
                      </a:r>
                      <a:endParaRPr lang="en-US" sz="1000" dirty="0">
                        <a:latin typeface="Gotham HTF Book" pitchFamily="50" charset="0"/>
                      </a:endParaRPr>
                    </a:p>
                  </a:txBody>
                  <a:tcPr marL="79841" marR="79841" marT="39920" marB="39920"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0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marL="79841" marR="79841" marT="39920" marB="39920" anchor="ctr">
                    <a:solidFill>
                      <a:srgbClr val="BECCDD">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000" dirty="0">
                        <a:latin typeface="Gotham HTF Book" pitchFamily="50" charset="0"/>
                      </a:endParaRPr>
                    </a:p>
                  </a:txBody>
                  <a:tcPr marL="79841" marR="79841" marT="39920" marB="39920" anchor="ctr">
                    <a:solidFill>
                      <a:srgbClr val="BECCDD">
                        <a:alpha val="25000"/>
                      </a:srgbClr>
                    </a:solidFill>
                  </a:tcPr>
                </a:tc>
                <a:tc>
                  <a:txBody>
                    <a:bodyPr/>
                    <a:lstStyle/>
                    <a:p>
                      <a:pPr algn="ctr"/>
                      <a:r>
                        <a:rPr lang="en-US" sz="1000" dirty="0">
                          <a:latin typeface="Gotham HTF Book" pitchFamily="50" charset="0"/>
                        </a:rPr>
                        <a:t>xx</a:t>
                      </a:r>
                    </a:p>
                  </a:txBody>
                  <a:tcPr marL="79841" marR="79841" marT="39920" marB="39920" anchor="ctr">
                    <a:solidFill>
                      <a:srgbClr val="BECCDD">
                        <a:alpha val="25000"/>
                      </a:srgbClr>
                    </a:solidFill>
                  </a:tcPr>
                </a:tc>
                <a:extLst>
                  <a:ext uri="{0D108BD9-81ED-4DB2-BD59-A6C34878D82A}">
                    <a16:rowId xmlns:a16="http://schemas.microsoft.com/office/drawing/2014/main" val="802608396"/>
                  </a:ext>
                </a:extLst>
              </a:tr>
              <a:tr h="518449">
                <a:tc>
                  <a:txBody>
                    <a:bodyPr/>
                    <a:lstStyle/>
                    <a:p>
                      <a:pPr algn="ctr"/>
                      <a:r>
                        <a:rPr lang="en-US" sz="1000" dirty="0">
                          <a:latin typeface="Gotham HTF Book" pitchFamily="50" charset="0"/>
                        </a:rPr>
                        <a:t>India</a:t>
                      </a:r>
                    </a:p>
                  </a:txBody>
                  <a:tcPr marL="79841" marR="79841" marT="39920" marB="39920"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0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marL="79841" marR="79841" marT="39920" marB="39920" anchor="ctr">
                    <a:solidFill>
                      <a:srgbClr val="939DA9">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000" dirty="0">
                        <a:latin typeface="Gotham HTF Book" pitchFamily="50" charset="0"/>
                      </a:endParaRPr>
                    </a:p>
                  </a:txBody>
                  <a:tcPr marL="79841" marR="79841" marT="39920" marB="39920" anchor="ctr">
                    <a:solidFill>
                      <a:srgbClr val="939DA9">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lang="en-US" sz="1000" dirty="0">
                        <a:latin typeface="Gotham HTF Book" pitchFamily="50" charset="0"/>
                      </a:endParaRPr>
                    </a:p>
                  </a:txBody>
                  <a:tcPr marL="79841" marR="79841" marT="39920" marB="39920" anchor="ctr">
                    <a:solidFill>
                      <a:srgbClr val="939DA9">
                        <a:alpha val="25000"/>
                      </a:srgbClr>
                    </a:solidFill>
                  </a:tcPr>
                </a:tc>
                <a:extLst>
                  <a:ext uri="{0D108BD9-81ED-4DB2-BD59-A6C34878D82A}">
                    <a16:rowId xmlns:a16="http://schemas.microsoft.com/office/drawing/2014/main" val="944812535"/>
                  </a:ext>
                </a:extLst>
              </a:tr>
              <a:tr h="518449">
                <a:tc>
                  <a:txBody>
                    <a:bodyPr/>
                    <a:lstStyle/>
                    <a:p>
                      <a:pPr algn="ctr"/>
                      <a:r>
                        <a:rPr lang="en-US" sz="1000" dirty="0">
                          <a:latin typeface="Gotham HTF Book" pitchFamily="50" charset="0"/>
                        </a:rPr>
                        <a:t>China</a:t>
                      </a:r>
                    </a:p>
                  </a:txBody>
                  <a:tcPr marL="79841" marR="79841" marT="39920" marB="39920"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0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marL="79841" marR="79841" marT="39920" marB="39920" anchor="ctr">
                    <a:solidFill>
                      <a:srgbClr val="BECCDD">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000" dirty="0">
                        <a:latin typeface="Gotham HTF Book" pitchFamily="50" charset="0"/>
                      </a:endParaRPr>
                    </a:p>
                  </a:txBody>
                  <a:tcPr marL="79841" marR="79841" marT="39920" marB="39920" anchor="ctr">
                    <a:solidFill>
                      <a:srgbClr val="BECCDD">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lang="en-US" sz="1000" dirty="0">
                        <a:latin typeface="Gotham HTF Book" pitchFamily="50" charset="0"/>
                      </a:endParaRPr>
                    </a:p>
                  </a:txBody>
                  <a:tcPr marL="79841" marR="79841" marT="39920" marB="39920" anchor="ctr">
                    <a:solidFill>
                      <a:srgbClr val="BECCDD">
                        <a:alpha val="25000"/>
                      </a:srgbClr>
                    </a:solidFill>
                  </a:tcPr>
                </a:tc>
                <a:extLst>
                  <a:ext uri="{0D108BD9-81ED-4DB2-BD59-A6C34878D82A}">
                    <a16:rowId xmlns:a16="http://schemas.microsoft.com/office/drawing/2014/main" val="1562023808"/>
                  </a:ext>
                </a:extLst>
              </a:tr>
              <a:tr h="518449">
                <a:tc>
                  <a:txBody>
                    <a:bodyPr/>
                    <a:lstStyle/>
                    <a:p>
                      <a:pPr algn="ctr"/>
                      <a:r>
                        <a:rPr lang="en-US" sz="1000" dirty="0">
                          <a:latin typeface="Gotham HTF Book" pitchFamily="50" charset="0"/>
                        </a:rPr>
                        <a:t>Cambodia</a:t>
                      </a:r>
                    </a:p>
                  </a:txBody>
                  <a:tcPr marL="79841" marR="79841" marT="39920" marB="39920"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0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marL="79841" marR="79841" marT="39920" marB="39920" anchor="ctr">
                    <a:solidFill>
                      <a:srgbClr val="939DA9">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000" dirty="0">
                        <a:latin typeface="Gotham HTF Book" pitchFamily="50" charset="0"/>
                      </a:endParaRPr>
                    </a:p>
                  </a:txBody>
                  <a:tcPr marL="79841" marR="79841" marT="39920" marB="39920" anchor="ctr">
                    <a:solidFill>
                      <a:srgbClr val="939DA9">
                        <a:alpha val="25000"/>
                      </a:srgbClr>
                    </a:solidFill>
                  </a:tcPr>
                </a:tc>
                <a:tc>
                  <a:txBody>
                    <a:bodyPr/>
                    <a:lstStyle/>
                    <a:p>
                      <a:pPr algn="ctr"/>
                      <a:endParaRPr lang="en-US" sz="1000" dirty="0">
                        <a:latin typeface="Gotham HTF Book" pitchFamily="50" charset="0"/>
                      </a:endParaRPr>
                    </a:p>
                  </a:txBody>
                  <a:tcPr marL="79841" marR="79841" marT="39920" marB="39920" anchor="ctr">
                    <a:solidFill>
                      <a:srgbClr val="939DA9">
                        <a:alpha val="25000"/>
                      </a:srgbClr>
                    </a:solidFill>
                  </a:tcPr>
                </a:tc>
                <a:extLst>
                  <a:ext uri="{0D108BD9-81ED-4DB2-BD59-A6C34878D82A}">
                    <a16:rowId xmlns:a16="http://schemas.microsoft.com/office/drawing/2014/main" val="1041037226"/>
                  </a:ext>
                </a:extLst>
              </a:tr>
              <a:tr h="518449">
                <a:tc>
                  <a:txBody>
                    <a:bodyPr/>
                    <a:lstStyle/>
                    <a:p>
                      <a:pPr algn="ctr"/>
                      <a:r>
                        <a:rPr lang="en-US" sz="1000" dirty="0">
                          <a:latin typeface="Gotham HTF Book" pitchFamily="50" charset="0"/>
                        </a:rPr>
                        <a:t>Kenya</a:t>
                      </a:r>
                    </a:p>
                  </a:txBody>
                  <a:tcPr marL="79841" marR="79841" marT="39920" marB="39920"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5323C"/>
                          </a:solidFill>
                          <a:effectLst/>
                          <a:uLnTx/>
                          <a:uFillTx/>
                          <a:latin typeface="Gotham HTF Book" pitchFamily="50" charset="0"/>
                          <a:ea typeface="+mn-ea"/>
                          <a:cs typeface="+mn-cs"/>
                        </a:rPr>
                        <a:t>xx</a:t>
                      </a:r>
                      <a:endParaRPr kumimoji="0" lang="en-US" sz="10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marL="79841" marR="79841" marT="39920" marB="39920" anchor="ctr">
                    <a:solidFill>
                      <a:srgbClr val="BECCDD">
                        <a:alpha val="25000"/>
                      </a:srgbClr>
                    </a:solidFill>
                  </a:tcPr>
                </a:tc>
                <a:tc>
                  <a:txBody>
                    <a:bodyPr/>
                    <a:lstStyle/>
                    <a:p>
                      <a:pPr algn="ctr"/>
                      <a:r>
                        <a:rPr kumimoji="0" lang="en-US" sz="1000" b="0" i="0" u="none" strike="noStrike" kern="1200" cap="none" spc="0" normalizeH="0" baseline="0" noProof="0" dirty="0">
                          <a:ln>
                            <a:noFill/>
                          </a:ln>
                          <a:solidFill>
                            <a:srgbClr val="25323C"/>
                          </a:solidFill>
                          <a:effectLst/>
                          <a:uLnTx/>
                          <a:uFillTx/>
                          <a:latin typeface="Gotham HTF Book" pitchFamily="50" charset="0"/>
                          <a:ea typeface="+mn-ea"/>
                          <a:cs typeface="+mn-cs"/>
                        </a:rPr>
                        <a:t>$$</a:t>
                      </a:r>
                      <a:endParaRPr lang="en-US" sz="1000" dirty="0">
                        <a:latin typeface="Gotham HTF Book" pitchFamily="50" charset="0"/>
                      </a:endParaRPr>
                    </a:p>
                  </a:txBody>
                  <a:tcPr marL="79841" marR="79841" marT="39920" marB="39920" anchor="ctr">
                    <a:solidFill>
                      <a:srgbClr val="BECCDD">
                        <a:alpha val="25000"/>
                      </a:srgbClr>
                    </a:solidFill>
                  </a:tcPr>
                </a:tc>
                <a:tc>
                  <a:txBody>
                    <a:bodyPr/>
                    <a:lstStyle/>
                    <a:p>
                      <a:pPr algn="ctr"/>
                      <a:endParaRPr lang="en-US" sz="1000" dirty="0">
                        <a:latin typeface="Gotham HTF Book" pitchFamily="50" charset="0"/>
                      </a:endParaRPr>
                    </a:p>
                  </a:txBody>
                  <a:tcPr marL="79841" marR="79841" marT="39920" marB="39920" anchor="ctr">
                    <a:solidFill>
                      <a:srgbClr val="BECCDD">
                        <a:alpha val="25000"/>
                      </a:srgbClr>
                    </a:solidFill>
                  </a:tcPr>
                </a:tc>
                <a:extLst>
                  <a:ext uri="{0D108BD9-81ED-4DB2-BD59-A6C34878D82A}">
                    <a16:rowId xmlns:a16="http://schemas.microsoft.com/office/drawing/2014/main" val="60373102"/>
                  </a:ext>
                </a:extLst>
              </a:tr>
            </a:tbl>
          </a:graphicData>
        </a:graphic>
      </p:graphicFrame>
    </p:spTree>
    <p:extLst>
      <p:ext uri="{BB962C8B-B14F-4D97-AF65-F5344CB8AC3E}">
        <p14:creationId xmlns:p14="http://schemas.microsoft.com/office/powerpoint/2010/main" val="179422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B980EE-F99E-4705-BC8B-F833E4EE8BC6}"/>
              </a:ext>
            </a:extLst>
          </p:cNvPr>
          <p:cNvSpPr>
            <a:spLocks noGrp="1"/>
          </p:cNvSpPr>
          <p:nvPr>
            <p:ph type="pic" sz="quarter" idx="17"/>
          </p:nvPr>
        </p:nvSpPr>
        <p:spPr/>
      </p:sp>
      <p:sp>
        <p:nvSpPr>
          <p:cNvPr id="3" name="Title 2">
            <a:extLst>
              <a:ext uri="{FF2B5EF4-FFF2-40B4-BE49-F238E27FC236}">
                <a16:creationId xmlns:a16="http://schemas.microsoft.com/office/drawing/2014/main" id="{BA929209-347D-49E5-A06C-4189071D7ED9}"/>
              </a:ext>
            </a:extLst>
          </p:cNvPr>
          <p:cNvSpPr>
            <a:spLocks noGrp="1"/>
          </p:cNvSpPr>
          <p:nvPr>
            <p:ph type="title"/>
          </p:nvPr>
        </p:nvSpPr>
        <p:spPr/>
        <p:txBody>
          <a:bodyPr/>
          <a:lstStyle/>
          <a:p>
            <a:r>
              <a:rPr lang="en-US" dirty="0"/>
              <a:t>Our team has deep market experience in xx and a proven ability to execute</a:t>
            </a:r>
          </a:p>
        </p:txBody>
      </p:sp>
      <p:sp>
        <p:nvSpPr>
          <p:cNvPr id="4" name="Footer Placeholder 3">
            <a:extLst>
              <a:ext uri="{FF2B5EF4-FFF2-40B4-BE49-F238E27FC236}">
                <a16:creationId xmlns:a16="http://schemas.microsoft.com/office/drawing/2014/main" id="{09246C16-B3AE-4545-A0B1-EA095CE23D0E}"/>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7851A5E6-A2DE-4677-92AC-5C136CB92F37}"/>
              </a:ext>
            </a:extLst>
          </p:cNvPr>
          <p:cNvSpPr>
            <a:spLocks noGrp="1"/>
          </p:cNvSpPr>
          <p:nvPr>
            <p:ph type="sldNum" sz="quarter" idx="12"/>
          </p:nvPr>
        </p:nvSpPr>
        <p:spPr/>
        <p:txBody>
          <a:bodyPr/>
          <a:lstStyle/>
          <a:p>
            <a:fld id="{65BF3701-1924-4C15-9132-07AD9E28B3C8}" type="slidenum">
              <a:rPr lang="en-US" smtClean="0"/>
              <a:t>15</a:t>
            </a:fld>
            <a:endParaRPr lang="en-US"/>
          </a:p>
        </p:txBody>
      </p:sp>
      <p:sp>
        <p:nvSpPr>
          <p:cNvPr id="7" name="Text Placeholder 6">
            <a:extLst>
              <a:ext uri="{FF2B5EF4-FFF2-40B4-BE49-F238E27FC236}">
                <a16:creationId xmlns:a16="http://schemas.microsoft.com/office/drawing/2014/main" id="{DEB6CD03-9985-4446-AED2-10BE375EA178}"/>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FE3E71E6-3AE1-4E62-A54D-A64A900FDABB}"/>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18C71446-EA97-466F-84F4-71BACE2CB4C1}"/>
              </a:ext>
            </a:extLst>
          </p:cNvPr>
          <p:cNvSpPr>
            <a:spLocks noGrp="1"/>
          </p:cNvSpPr>
          <p:nvPr>
            <p:ph type="body" sz="quarter" idx="16"/>
          </p:nvPr>
        </p:nvSpPr>
        <p:spPr/>
        <p:txBody>
          <a:bodyPr/>
          <a:lstStyle/>
          <a:p>
            <a:endParaRPr lang="en-US"/>
          </a:p>
        </p:txBody>
      </p:sp>
      <p:sp>
        <p:nvSpPr>
          <p:cNvPr id="10" name="Picture Placeholder 9">
            <a:extLst>
              <a:ext uri="{FF2B5EF4-FFF2-40B4-BE49-F238E27FC236}">
                <a16:creationId xmlns:a16="http://schemas.microsoft.com/office/drawing/2014/main" id="{F94907E3-E962-464F-95F8-CB855DECA1AE}"/>
              </a:ext>
            </a:extLst>
          </p:cNvPr>
          <p:cNvSpPr>
            <a:spLocks noGrp="1"/>
          </p:cNvSpPr>
          <p:nvPr>
            <p:ph type="pic" sz="quarter" idx="18"/>
          </p:nvPr>
        </p:nvSpPr>
        <p:spPr/>
      </p:sp>
      <p:sp>
        <p:nvSpPr>
          <p:cNvPr id="11" name="Text Placeholder 10">
            <a:extLst>
              <a:ext uri="{FF2B5EF4-FFF2-40B4-BE49-F238E27FC236}">
                <a16:creationId xmlns:a16="http://schemas.microsoft.com/office/drawing/2014/main" id="{43DFAFF4-F622-4A77-94FE-941CCDF21EED}"/>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D18B2275-7BB3-438E-B982-783EE2621510}"/>
              </a:ext>
            </a:extLst>
          </p:cNvPr>
          <p:cNvSpPr>
            <a:spLocks noGrp="1"/>
          </p:cNvSpPr>
          <p:nvPr>
            <p:ph type="body" sz="quarter" idx="20"/>
          </p:nvPr>
        </p:nvSpPr>
        <p:spPr/>
        <p:txBody>
          <a:bodyPr/>
          <a:lstStyle/>
          <a:p>
            <a:endParaRPr lang="en-US"/>
          </a:p>
        </p:txBody>
      </p:sp>
      <p:sp>
        <p:nvSpPr>
          <p:cNvPr id="13" name="Text Placeholder 12">
            <a:extLst>
              <a:ext uri="{FF2B5EF4-FFF2-40B4-BE49-F238E27FC236}">
                <a16:creationId xmlns:a16="http://schemas.microsoft.com/office/drawing/2014/main" id="{21762E59-36C1-4CF2-887C-C4EF23689AC5}"/>
              </a:ext>
            </a:extLst>
          </p:cNvPr>
          <p:cNvSpPr>
            <a:spLocks noGrp="1"/>
          </p:cNvSpPr>
          <p:nvPr>
            <p:ph type="body" sz="quarter" idx="21"/>
          </p:nvPr>
        </p:nvSpPr>
        <p:spPr/>
        <p:txBody>
          <a:bodyPr/>
          <a:lstStyle/>
          <a:p>
            <a:endParaRPr lang="en-US"/>
          </a:p>
        </p:txBody>
      </p:sp>
      <p:sp>
        <p:nvSpPr>
          <p:cNvPr id="14" name="Picture Placeholder 13">
            <a:extLst>
              <a:ext uri="{FF2B5EF4-FFF2-40B4-BE49-F238E27FC236}">
                <a16:creationId xmlns:a16="http://schemas.microsoft.com/office/drawing/2014/main" id="{8BEF1BFF-F108-436C-BA0A-E384FA49E879}"/>
              </a:ext>
            </a:extLst>
          </p:cNvPr>
          <p:cNvSpPr>
            <a:spLocks noGrp="1"/>
          </p:cNvSpPr>
          <p:nvPr>
            <p:ph type="pic" sz="quarter" idx="22"/>
          </p:nvPr>
        </p:nvSpPr>
        <p:spPr/>
      </p:sp>
      <p:sp>
        <p:nvSpPr>
          <p:cNvPr id="15" name="Text Placeholder 14">
            <a:extLst>
              <a:ext uri="{FF2B5EF4-FFF2-40B4-BE49-F238E27FC236}">
                <a16:creationId xmlns:a16="http://schemas.microsoft.com/office/drawing/2014/main" id="{A68BF6E2-C0A3-49A6-8048-FCB0FCC7F316}"/>
              </a:ext>
            </a:extLst>
          </p:cNvPr>
          <p:cNvSpPr>
            <a:spLocks noGrp="1"/>
          </p:cNvSpPr>
          <p:nvPr>
            <p:ph type="body" sz="quarter" idx="23"/>
          </p:nvPr>
        </p:nvSpPr>
        <p:spPr/>
        <p:txBody>
          <a:bodyPr/>
          <a:lstStyle/>
          <a:p>
            <a:endParaRPr lang="en-US"/>
          </a:p>
        </p:txBody>
      </p:sp>
      <p:sp>
        <p:nvSpPr>
          <p:cNvPr id="16" name="Text Placeholder 15">
            <a:extLst>
              <a:ext uri="{FF2B5EF4-FFF2-40B4-BE49-F238E27FC236}">
                <a16:creationId xmlns:a16="http://schemas.microsoft.com/office/drawing/2014/main" id="{C26DB6C6-257B-4638-8944-6986C49C312C}"/>
              </a:ext>
            </a:extLst>
          </p:cNvPr>
          <p:cNvSpPr>
            <a:spLocks noGrp="1"/>
          </p:cNvSpPr>
          <p:nvPr>
            <p:ph type="body" sz="quarter" idx="24"/>
          </p:nvPr>
        </p:nvSpPr>
        <p:spPr/>
        <p:txBody>
          <a:bodyPr/>
          <a:lstStyle/>
          <a:p>
            <a:endParaRPr lang="en-US"/>
          </a:p>
        </p:txBody>
      </p:sp>
      <p:sp>
        <p:nvSpPr>
          <p:cNvPr id="17" name="Text Placeholder 16">
            <a:extLst>
              <a:ext uri="{FF2B5EF4-FFF2-40B4-BE49-F238E27FC236}">
                <a16:creationId xmlns:a16="http://schemas.microsoft.com/office/drawing/2014/main" id="{8F195158-9C95-4951-A2CA-11BD4A98A315}"/>
              </a:ext>
            </a:extLst>
          </p:cNvPr>
          <p:cNvSpPr>
            <a:spLocks noGrp="1"/>
          </p:cNvSpPr>
          <p:nvPr>
            <p:ph type="body" sz="quarter" idx="25"/>
          </p:nvPr>
        </p:nvSpPr>
        <p:spPr/>
        <p:txBody>
          <a:bodyPr/>
          <a:lstStyle/>
          <a:p>
            <a:endParaRPr lang="en-US"/>
          </a:p>
        </p:txBody>
      </p:sp>
      <p:sp>
        <p:nvSpPr>
          <p:cNvPr id="18" name="Picture Placeholder 17">
            <a:extLst>
              <a:ext uri="{FF2B5EF4-FFF2-40B4-BE49-F238E27FC236}">
                <a16:creationId xmlns:a16="http://schemas.microsoft.com/office/drawing/2014/main" id="{8C1A4154-DD91-4EDB-BCC6-C136EACACD77}"/>
              </a:ext>
            </a:extLst>
          </p:cNvPr>
          <p:cNvSpPr>
            <a:spLocks noGrp="1"/>
          </p:cNvSpPr>
          <p:nvPr>
            <p:ph type="pic" sz="quarter" idx="26"/>
          </p:nvPr>
        </p:nvSpPr>
        <p:spPr/>
      </p:sp>
      <p:sp>
        <p:nvSpPr>
          <p:cNvPr id="19" name="Text Placeholder 18">
            <a:extLst>
              <a:ext uri="{FF2B5EF4-FFF2-40B4-BE49-F238E27FC236}">
                <a16:creationId xmlns:a16="http://schemas.microsoft.com/office/drawing/2014/main" id="{EAA51285-94F0-431E-82E3-DF0369F693FF}"/>
              </a:ext>
            </a:extLst>
          </p:cNvPr>
          <p:cNvSpPr>
            <a:spLocks noGrp="1"/>
          </p:cNvSpPr>
          <p:nvPr>
            <p:ph type="body" sz="quarter" idx="27"/>
          </p:nvPr>
        </p:nvSpPr>
        <p:spPr/>
        <p:txBody>
          <a:bodyPr/>
          <a:lstStyle/>
          <a:p>
            <a:endParaRPr lang="en-US"/>
          </a:p>
        </p:txBody>
      </p:sp>
      <p:sp>
        <p:nvSpPr>
          <p:cNvPr id="20" name="Text Placeholder 19">
            <a:extLst>
              <a:ext uri="{FF2B5EF4-FFF2-40B4-BE49-F238E27FC236}">
                <a16:creationId xmlns:a16="http://schemas.microsoft.com/office/drawing/2014/main" id="{D41C5D77-B840-4FD6-88F2-BAE46A5E11EB}"/>
              </a:ext>
            </a:extLst>
          </p:cNvPr>
          <p:cNvSpPr>
            <a:spLocks noGrp="1"/>
          </p:cNvSpPr>
          <p:nvPr>
            <p:ph type="body" sz="quarter" idx="28"/>
          </p:nvPr>
        </p:nvSpPr>
        <p:spPr/>
        <p:txBody>
          <a:bodyPr/>
          <a:lstStyle/>
          <a:p>
            <a:endParaRPr lang="en-US"/>
          </a:p>
        </p:txBody>
      </p:sp>
      <p:sp>
        <p:nvSpPr>
          <p:cNvPr id="21" name="Text Placeholder 20">
            <a:extLst>
              <a:ext uri="{FF2B5EF4-FFF2-40B4-BE49-F238E27FC236}">
                <a16:creationId xmlns:a16="http://schemas.microsoft.com/office/drawing/2014/main" id="{35B8E29C-D040-429D-9627-8FBBC10B9F5E}"/>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403246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We’re on track to be profitable in Q4 2020 with our solid financial foundation</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16</a:t>
            </a:fld>
            <a:endParaRPr lang="en-US" dirty="0"/>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endParaRPr lang="en-US" sz="2000" dirty="0">
              <a:solidFill>
                <a:srgbClr val="28262D"/>
              </a:solidFill>
            </a:endParaRPr>
          </a:p>
        </p:txBody>
      </p:sp>
      <p:pic>
        <p:nvPicPr>
          <p:cNvPr id="11" name="Picture 10">
            <a:extLst>
              <a:ext uri="{FF2B5EF4-FFF2-40B4-BE49-F238E27FC236}">
                <a16:creationId xmlns:a16="http://schemas.microsoft.com/office/drawing/2014/main" id="{99E844CD-01A0-4480-8915-53A6D75A7275}"/>
              </a:ext>
            </a:extLst>
          </p:cNvPr>
          <p:cNvPicPr>
            <a:picLocks noChangeAspect="1"/>
          </p:cNvPicPr>
          <p:nvPr/>
        </p:nvPicPr>
        <p:blipFill>
          <a:blip r:embed="rId3"/>
          <a:stretch>
            <a:fillRect/>
          </a:stretch>
        </p:blipFill>
        <p:spPr>
          <a:xfrm>
            <a:off x="7569162" y="4663440"/>
            <a:ext cx="4390105" cy="1684648"/>
          </a:xfrm>
          <a:prstGeom prst="rect">
            <a:avLst/>
          </a:prstGeom>
          <a:ln>
            <a:solidFill>
              <a:schemeClr val="tx1"/>
            </a:solidFill>
          </a:ln>
        </p:spPr>
      </p:pic>
      <p:pic>
        <p:nvPicPr>
          <p:cNvPr id="12" name="Picture 11">
            <a:extLst>
              <a:ext uri="{FF2B5EF4-FFF2-40B4-BE49-F238E27FC236}">
                <a16:creationId xmlns:a16="http://schemas.microsoft.com/office/drawing/2014/main" id="{B0972CAE-C1DF-443E-A835-4A677D856763}"/>
              </a:ext>
            </a:extLst>
          </p:cNvPr>
          <p:cNvPicPr>
            <a:picLocks noChangeAspect="1"/>
          </p:cNvPicPr>
          <p:nvPr/>
        </p:nvPicPr>
        <p:blipFill>
          <a:blip r:embed="rId4"/>
          <a:stretch>
            <a:fillRect/>
          </a:stretch>
        </p:blipFill>
        <p:spPr>
          <a:xfrm>
            <a:off x="229806" y="1852042"/>
            <a:ext cx="7032372" cy="4530470"/>
          </a:xfrm>
          <a:prstGeom prst="rect">
            <a:avLst/>
          </a:prstGeom>
          <a:ln>
            <a:solidFill>
              <a:schemeClr val="tx1"/>
            </a:solidFill>
          </a:ln>
        </p:spPr>
      </p:pic>
    </p:spTree>
    <p:extLst>
      <p:ext uri="{BB962C8B-B14F-4D97-AF65-F5344CB8AC3E}">
        <p14:creationId xmlns:p14="http://schemas.microsoft.com/office/powerpoint/2010/main" val="303992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t>We’re raising X to achieve our next critical milestones</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17</a:t>
            </a:fld>
            <a:endParaRPr lang="en-US" dirty="0"/>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endParaRPr lang="en-US" sz="2000" dirty="0">
              <a:solidFill>
                <a:srgbClr val="28262D"/>
              </a:solidFill>
            </a:endParaRPr>
          </a:p>
        </p:txBody>
      </p:sp>
      <p:cxnSp>
        <p:nvCxnSpPr>
          <p:cNvPr id="9" name="Straight Connector 8">
            <a:extLst>
              <a:ext uri="{FF2B5EF4-FFF2-40B4-BE49-F238E27FC236}">
                <a16:creationId xmlns:a16="http://schemas.microsoft.com/office/drawing/2014/main" id="{8CF03527-9AF7-435D-B5CB-17840614CD27}"/>
              </a:ext>
            </a:extLst>
          </p:cNvPr>
          <p:cNvCxnSpPr>
            <a:cxnSpLocks/>
          </p:cNvCxnSpPr>
          <p:nvPr/>
        </p:nvCxnSpPr>
        <p:spPr>
          <a:xfrm>
            <a:off x="838200" y="4001294"/>
            <a:ext cx="10515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lowchart: Off-page Connector 9">
            <a:extLst>
              <a:ext uri="{FF2B5EF4-FFF2-40B4-BE49-F238E27FC236}">
                <a16:creationId xmlns:a16="http://schemas.microsoft.com/office/drawing/2014/main" id="{210F98E1-EB75-4840-BA1F-887584580DA3}"/>
              </a:ext>
            </a:extLst>
          </p:cNvPr>
          <p:cNvSpPr/>
          <p:nvPr/>
        </p:nvSpPr>
        <p:spPr>
          <a:xfrm>
            <a:off x="493775" y="1577800"/>
            <a:ext cx="1920240" cy="1615114"/>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HTF Book" pitchFamily="50" charset="0"/>
            </a:endParaRPr>
          </a:p>
        </p:txBody>
      </p:sp>
      <p:sp>
        <p:nvSpPr>
          <p:cNvPr id="13" name="Flowchart: Off-page Connector 12">
            <a:extLst>
              <a:ext uri="{FF2B5EF4-FFF2-40B4-BE49-F238E27FC236}">
                <a16:creationId xmlns:a16="http://schemas.microsoft.com/office/drawing/2014/main" id="{9353234C-BC7C-4D51-95A1-D67AA7B816D5}"/>
              </a:ext>
            </a:extLst>
          </p:cNvPr>
          <p:cNvSpPr/>
          <p:nvPr/>
        </p:nvSpPr>
        <p:spPr>
          <a:xfrm rot="10800000">
            <a:off x="2414016" y="4732432"/>
            <a:ext cx="1920240" cy="182730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HTF Book" pitchFamily="50" charset="0"/>
            </a:endParaRPr>
          </a:p>
        </p:txBody>
      </p:sp>
      <p:sp>
        <p:nvSpPr>
          <p:cNvPr id="14" name="Flowchart: Off-page Connector 13">
            <a:extLst>
              <a:ext uri="{FF2B5EF4-FFF2-40B4-BE49-F238E27FC236}">
                <a16:creationId xmlns:a16="http://schemas.microsoft.com/office/drawing/2014/main" id="{DBA19048-9E36-4F2E-BEE0-5A36BDCA61F9}"/>
              </a:ext>
            </a:extLst>
          </p:cNvPr>
          <p:cNvSpPr/>
          <p:nvPr/>
        </p:nvSpPr>
        <p:spPr>
          <a:xfrm>
            <a:off x="5135880" y="1577799"/>
            <a:ext cx="1920240" cy="1550283"/>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HTF Book" pitchFamily="50" charset="0"/>
            </a:endParaRPr>
          </a:p>
        </p:txBody>
      </p:sp>
      <p:sp>
        <p:nvSpPr>
          <p:cNvPr id="15" name="Flowchart: Off-page Connector 14">
            <a:extLst>
              <a:ext uri="{FF2B5EF4-FFF2-40B4-BE49-F238E27FC236}">
                <a16:creationId xmlns:a16="http://schemas.microsoft.com/office/drawing/2014/main" id="{97C7468A-9C1C-4B2F-BBD4-C3C987EB7A9F}"/>
              </a:ext>
            </a:extLst>
          </p:cNvPr>
          <p:cNvSpPr/>
          <p:nvPr/>
        </p:nvSpPr>
        <p:spPr>
          <a:xfrm rot="10800000">
            <a:off x="8127491" y="4654773"/>
            <a:ext cx="3948685" cy="1896338"/>
          </a:xfrm>
          <a:prstGeom prst="flowChartOffpageConnector">
            <a:avLst/>
          </a:prstGeom>
          <a:solidFill>
            <a:srgbClr val="FF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HTF Book" pitchFamily="50" charset="0"/>
            </a:endParaRPr>
          </a:p>
        </p:txBody>
      </p:sp>
      <p:sp>
        <p:nvSpPr>
          <p:cNvPr id="16" name="TextBox 15">
            <a:extLst>
              <a:ext uri="{FF2B5EF4-FFF2-40B4-BE49-F238E27FC236}">
                <a16:creationId xmlns:a16="http://schemas.microsoft.com/office/drawing/2014/main" id="{1E72E2E2-D95A-46E1-9D71-6A072B0797B1}"/>
              </a:ext>
            </a:extLst>
          </p:cNvPr>
          <p:cNvSpPr txBox="1"/>
          <p:nvPr/>
        </p:nvSpPr>
        <p:spPr>
          <a:xfrm>
            <a:off x="1046225" y="3192914"/>
            <a:ext cx="1429512" cy="646331"/>
          </a:xfrm>
          <a:prstGeom prst="rect">
            <a:avLst/>
          </a:prstGeom>
          <a:noFill/>
        </p:spPr>
        <p:txBody>
          <a:bodyPr wrap="square" rtlCol="0">
            <a:spAutoFit/>
          </a:bodyPr>
          <a:lstStyle/>
          <a:p>
            <a:r>
              <a:rPr lang="en-US" dirty="0">
                <a:latin typeface="Gotham HTF Book" pitchFamily="50" charset="0"/>
              </a:rPr>
              <a:t>Grant: 200k</a:t>
            </a:r>
          </a:p>
        </p:txBody>
      </p:sp>
      <p:sp>
        <p:nvSpPr>
          <p:cNvPr id="17" name="TextBox 16">
            <a:extLst>
              <a:ext uri="{FF2B5EF4-FFF2-40B4-BE49-F238E27FC236}">
                <a16:creationId xmlns:a16="http://schemas.microsoft.com/office/drawing/2014/main" id="{BB2A69CF-6BE5-41A0-81FE-329E466F7B23}"/>
              </a:ext>
            </a:extLst>
          </p:cNvPr>
          <p:cNvSpPr txBox="1"/>
          <p:nvPr/>
        </p:nvSpPr>
        <p:spPr>
          <a:xfrm>
            <a:off x="995171" y="4143368"/>
            <a:ext cx="1173480" cy="646331"/>
          </a:xfrm>
          <a:prstGeom prst="rect">
            <a:avLst/>
          </a:prstGeom>
          <a:noFill/>
        </p:spPr>
        <p:txBody>
          <a:bodyPr wrap="square" rtlCol="0">
            <a:spAutoFit/>
          </a:bodyPr>
          <a:lstStyle/>
          <a:p>
            <a:r>
              <a:rPr lang="en-US" b="1" dirty="0">
                <a:latin typeface="Gotham HTF Book" pitchFamily="50" charset="0"/>
              </a:rPr>
              <a:t>May 2016</a:t>
            </a:r>
          </a:p>
        </p:txBody>
      </p:sp>
      <p:sp>
        <p:nvSpPr>
          <p:cNvPr id="18" name="TextBox 17">
            <a:extLst>
              <a:ext uri="{FF2B5EF4-FFF2-40B4-BE49-F238E27FC236}">
                <a16:creationId xmlns:a16="http://schemas.microsoft.com/office/drawing/2014/main" id="{1F714E8E-0867-4702-BB9B-21D58C91F857}"/>
              </a:ext>
            </a:extLst>
          </p:cNvPr>
          <p:cNvSpPr txBox="1"/>
          <p:nvPr/>
        </p:nvSpPr>
        <p:spPr>
          <a:xfrm>
            <a:off x="2787395" y="3489889"/>
            <a:ext cx="1173480" cy="369332"/>
          </a:xfrm>
          <a:prstGeom prst="rect">
            <a:avLst/>
          </a:prstGeom>
          <a:noFill/>
        </p:spPr>
        <p:txBody>
          <a:bodyPr wrap="square" rtlCol="0">
            <a:spAutoFit/>
          </a:bodyPr>
          <a:lstStyle/>
          <a:p>
            <a:pPr algn="ctr"/>
            <a:r>
              <a:rPr lang="en-US" b="1" dirty="0">
                <a:latin typeface="Gotham HTF Book" pitchFamily="50" charset="0"/>
              </a:rPr>
              <a:t>2017</a:t>
            </a:r>
          </a:p>
        </p:txBody>
      </p:sp>
      <p:sp>
        <p:nvSpPr>
          <p:cNvPr id="19" name="TextBox 18">
            <a:extLst>
              <a:ext uri="{FF2B5EF4-FFF2-40B4-BE49-F238E27FC236}">
                <a16:creationId xmlns:a16="http://schemas.microsoft.com/office/drawing/2014/main" id="{23777DE4-E691-4412-ACCF-E5E2B54DC7FB}"/>
              </a:ext>
            </a:extLst>
          </p:cNvPr>
          <p:cNvSpPr txBox="1"/>
          <p:nvPr/>
        </p:nvSpPr>
        <p:spPr>
          <a:xfrm>
            <a:off x="5585460" y="4193862"/>
            <a:ext cx="1173480" cy="369332"/>
          </a:xfrm>
          <a:prstGeom prst="rect">
            <a:avLst/>
          </a:prstGeom>
          <a:noFill/>
        </p:spPr>
        <p:txBody>
          <a:bodyPr wrap="square" rtlCol="0">
            <a:spAutoFit/>
          </a:bodyPr>
          <a:lstStyle/>
          <a:p>
            <a:pPr algn="ctr"/>
            <a:r>
              <a:rPr lang="en-US" b="1" dirty="0">
                <a:latin typeface="Gotham HTF Book" pitchFamily="50" charset="0"/>
              </a:rPr>
              <a:t>2018</a:t>
            </a:r>
          </a:p>
        </p:txBody>
      </p:sp>
      <p:sp>
        <p:nvSpPr>
          <p:cNvPr id="20" name="TextBox 19">
            <a:extLst>
              <a:ext uri="{FF2B5EF4-FFF2-40B4-BE49-F238E27FC236}">
                <a16:creationId xmlns:a16="http://schemas.microsoft.com/office/drawing/2014/main" id="{EC395D1C-207E-44A7-9199-021A993563BE}"/>
              </a:ext>
            </a:extLst>
          </p:cNvPr>
          <p:cNvSpPr txBox="1"/>
          <p:nvPr/>
        </p:nvSpPr>
        <p:spPr>
          <a:xfrm>
            <a:off x="9607298" y="4143368"/>
            <a:ext cx="1496567" cy="369332"/>
          </a:xfrm>
          <a:prstGeom prst="rect">
            <a:avLst/>
          </a:prstGeom>
          <a:noFill/>
        </p:spPr>
        <p:txBody>
          <a:bodyPr wrap="square" rtlCol="0">
            <a:spAutoFit/>
          </a:bodyPr>
          <a:lstStyle/>
          <a:p>
            <a:r>
              <a:rPr lang="en-US" b="1" dirty="0">
                <a:latin typeface="Gotham HTF Book" pitchFamily="50" charset="0"/>
              </a:rPr>
              <a:t>4.5 M USD</a:t>
            </a:r>
          </a:p>
        </p:txBody>
      </p:sp>
      <p:sp>
        <p:nvSpPr>
          <p:cNvPr id="21" name="TextBox 20">
            <a:extLst>
              <a:ext uri="{FF2B5EF4-FFF2-40B4-BE49-F238E27FC236}">
                <a16:creationId xmlns:a16="http://schemas.microsoft.com/office/drawing/2014/main" id="{C9FB3510-CA1D-45A8-9047-8B0D23B1D994}"/>
              </a:ext>
            </a:extLst>
          </p:cNvPr>
          <p:cNvSpPr txBox="1"/>
          <p:nvPr/>
        </p:nvSpPr>
        <p:spPr>
          <a:xfrm>
            <a:off x="9690675" y="3185688"/>
            <a:ext cx="1496567" cy="646331"/>
          </a:xfrm>
          <a:prstGeom prst="rect">
            <a:avLst/>
          </a:prstGeom>
          <a:noFill/>
        </p:spPr>
        <p:txBody>
          <a:bodyPr wrap="square" rtlCol="0">
            <a:spAutoFit/>
          </a:bodyPr>
          <a:lstStyle/>
          <a:p>
            <a:r>
              <a:rPr lang="en-US" b="1" dirty="0">
                <a:latin typeface="Gotham HTF Book" pitchFamily="50" charset="0"/>
              </a:rPr>
              <a:t>Current Raise</a:t>
            </a:r>
          </a:p>
        </p:txBody>
      </p:sp>
      <p:sp>
        <p:nvSpPr>
          <p:cNvPr id="22" name="TextBox 21">
            <a:extLst>
              <a:ext uri="{FF2B5EF4-FFF2-40B4-BE49-F238E27FC236}">
                <a16:creationId xmlns:a16="http://schemas.microsoft.com/office/drawing/2014/main" id="{3E4705AF-B19D-471A-8F53-7BA616897356}"/>
              </a:ext>
            </a:extLst>
          </p:cNvPr>
          <p:cNvSpPr txBox="1"/>
          <p:nvPr/>
        </p:nvSpPr>
        <p:spPr>
          <a:xfrm>
            <a:off x="2787395" y="4077133"/>
            <a:ext cx="1429512" cy="646331"/>
          </a:xfrm>
          <a:prstGeom prst="rect">
            <a:avLst/>
          </a:prstGeom>
          <a:noFill/>
        </p:spPr>
        <p:txBody>
          <a:bodyPr wrap="square" rtlCol="0">
            <a:spAutoFit/>
          </a:bodyPr>
          <a:lstStyle/>
          <a:p>
            <a:r>
              <a:rPr lang="en-US" dirty="0">
                <a:latin typeface="Gotham HTF Book" pitchFamily="50" charset="0"/>
              </a:rPr>
              <a:t>Debt: 750k</a:t>
            </a:r>
          </a:p>
        </p:txBody>
      </p:sp>
      <p:sp>
        <p:nvSpPr>
          <p:cNvPr id="23" name="TextBox 22">
            <a:extLst>
              <a:ext uri="{FF2B5EF4-FFF2-40B4-BE49-F238E27FC236}">
                <a16:creationId xmlns:a16="http://schemas.microsoft.com/office/drawing/2014/main" id="{08C58654-3A14-4C8C-B424-7AF09B9C6E42}"/>
              </a:ext>
            </a:extLst>
          </p:cNvPr>
          <p:cNvSpPr txBox="1"/>
          <p:nvPr/>
        </p:nvSpPr>
        <p:spPr>
          <a:xfrm>
            <a:off x="5759196" y="3128082"/>
            <a:ext cx="1429512" cy="646331"/>
          </a:xfrm>
          <a:prstGeom prst="rect">
            <a:avLst/>
          </a:prstGeom>
          <a:noFill/>
        </p:spPr>
        <p:txBody>
          <a:bodyPr wrap="square" rtlCol="0">
            <a:spAutoFit/>
          </a:bodyPr>
          <a:lstStyle/>
          <a:p>
            <a:r>
              <a:rPr lang="en-US" dirty="0">
                <a:latin typeface="Gotham HTF Book" pitchFamily="50" charset="0"/>
              </a:rPr>
              <a:t>Note: 900k</a:t>
            </a:r>
          </a:p>
        </p:txBody>
      </p:sp>
      <p:cxnSp>
        <p:nvCxnSpPr>
          <p:cNvPr id="24" name="Straight Connector 23">
            <a:extLst>
              <a:ext uri="{FF2B5EF4-FFF2-40B4-BE49-F238E27FC236}">
                <a16:creationId xmlns:a16="http://schemas.microsoft.com/office/drawing/2014/main" id="{E2275572-EB69-4EFB-B9FF-FCC09E7145F9}"/>
              </a:ext>
            </a:extLst>
          </p:cNvPr>
          <p:cNvCxnSpPr>
            <a:cxnSpLocks/>
          </p:cNvCxnSpPr>
          <p:nvPr/>
        </p:nvCxnSpPr>
        <p:spPr>
          <a:xfrm flipV="1">
            <a:off x="1453895" y="3852311"/>
            <a:ext cx="0" cy="26839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A28A452-E004-42E9-8D69-C0F0C14F3EDF}"/>
              </a:ext>
            </a:extLst>
          </p:cNvPr>
          <p:cNvCxnSpPr>
            <a:cxnSpLocks/>
          </p:cNvCxnSpPr>
          <p:nvPr/>
        </p:nvCxnSpPr>
        <p:spPr>
          <a:xfrm flipV="1">
            <a:off x="3398519" y="3876695"/>
            <a:ext cx="0" cy="26839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A3AF856-E7BA-4B26-9C9F-0AFEF025BD2F}"/>
              </a:ext>
            </a:extLst>
          </p:cNvPr>
          <p:cNvCxnSpPr>
            <a:cxnSpLocks/>
          </p:cNvCxnSpPr>
          <p:nvPr/>
        </p:nvCxnSpPr>
        <p:spPr>
          <a:xfrm flipV="1">
            <a:off x="6147815" y="3882791"/>
            <a:ext cx="0" cy="26839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D9102CE-0525-44CD-A702-90C963D5E534}"/>
              </a:ext>
            </a:extLst>
          </p:cNvPr>
          <p:cNvCxnSpPr>
            <a:cxnSpLocks/>
          </p:cNvCxnSpPr>
          <p:nvPr/>
        </p:nvCxnSpPr>
        <p:spPr>
          <a:xfrm flipV="1">
            <a:off x="10140695" y="3852311"/>
            <a:ext cx="0" cy="26839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5EAF5176-F172-4AAC-9D05-D69256D41BA9}"/>
              </a:ext>
            </a:extLst>
          </p:cNvPr>
          <p:cNvSpPr txBox="1"/>
          <p:nvPr/>
        </p:nvSpPr>
        <p:spPr>
          <a:xfrm>
            <a:off x="640079" y="1847088"/>
            <a:ext cx="1674876" cy="646331"/>
          </a:xfrm>
          <a:prstGeom prst="rect">
            <a:avLst/>
          </a:prstGeom>
          <a:noFill/>
        </p:spPr>
        <p:txBody>
          <a:bodyPr wrap="square" rtlCol="0">
            <a:spAutoFit/>
          </a:bodyPr>
          <a:lstStyle/>
          <a:p>
            <a:r>
              <a:rPr lang="en-US" dirty="0">
                <a:latin typeface="Gotham HTF Book" pitchFamily="50" charset="0"/>
              </a:rPr>
              <a:t>-3 pilots in Kenya</a:t>
            </a:r>
          </a:p>
        </p:txBody>
      </p:sp>
      <p:sp>
        <p:nvSpPr>
          <p:cNvPr id="29" name="TextBox 28">
            <a:extLst>
              <a:ext uri="{FF2B5EF4-FFF2-40B4-BE49-F238E27FC236}">
                <a16:creationId xmlns:a16="http://schemas.microsoft.com/office/drawing/2014/main" id="{683DDE0F-BACF-4DD2-B655-A51C53809765}"/>
              </a:ext>
            </a:extLst>
          </p:cNvPr>
          <p:cNvSpPr txBox="1"/>
          <p:nvPr/>
        </p:nvSpPr>
        <p:spPr>
          <a:xfrm>
            <a:off x="2536697" y="5033604"/>
            <a:ext cx="1674876" cy="646331"/>
          </a:xfrm>
          <a:prstGeom prst="rect">
            <a:avLst/>
          </a:prstGeom>
          <a:noFill/>
        </p:spPr>
        <p:txBody>
          <a:bodyPr wrap="square" rtlCol="0">
            <a:spAutoFit/>
          </a:bodyPr>
          <a:lstStyle/>
          <a:p>
            <a:r>
              <a:rPr lang="en-US" dirty="0">
                <a:latin typeface="Gotham HTF Book" pitchFamily="50" charset="0"/>
              </a:rPr>
              <a:t>-Lorem ipsum</a:t>
            </a:r>
          </a:p>
        </p:txBody>
      </p:sp>
      <p:sp>
        <p:nvSpPr>
          <p:cNvPr id="30" name="TextBox 29">
            <a:extLst>
              <a:ext uri="{FF2B5EF4-FFF2-40B4-BE49-F238E27FC236}">
                <a16:creationId xmlns:a16="http://schemas.microsoft.com/office/drawing/2014/main" id="{740676AA-0FDB-42E1-B9EC-AF89CC1F379E}"/>
              </a:ext>
            </a:extLst>
          </p:cNvPr>
          <p:cNvSpPr txBox="1"/>
          <p:nvPr/>
        </p:nvSpPr>
        <p:spPr>
          <a:xfrm>
            <a:off x="5186171" y="1690688"/>
            <a:ext cx="1674876" cy="646331"/>
          </a:xfrm>
          <a:prstGeom prst="rect">
            <a:avLst/>
          </a:prstGeom>
          <a:noFill/>
        </p:spPr>
        <p:txBody>
          <a:bodyPr wrap="square" rtlCol="0">
            <a:spAutoFit/>
          </a:bodyPr>
          <a:lstStyle/>
          <a:p>
            <a:r>
              <a:rPr lang="en-US" dirty="0">
                <a:latin typeface="Gotham HTF Book" pitchFamily="50" charset="0"/>
              </a:rPr>
              <a:t>-Lorem ipsum</a:t>
            </a:r>
          </a:p>
        </p:txBody>
      </p:sp>
      <p:sp>
        <p:nvSpPr>
          <p:cNvPr id="31" name="TextBox 30">
            <a:extLst>
              <a:ext uri="{FF2B5EF4-FFF2-40B4-BE49-F238E27FC236}">
                <a16:creationId xmlns:a16="http://schemas.microsoft.com/office/drawing/2014/main" id="{75D90D23-96BB-4457-8A40-CCC76AD1B82F}"/>
              </a:ext>
            </a:extLst>
          </p:cNvPr>
          <p:cNvSpPr txBox="1"/>
          <p:nvPr/>
        </p:nvSpPr>
        <p:spPr>
          <a:xfrm>
            <a:off x="9252967" y="4848938"/>
            <a:ext cx="1674876" cy="369332"/>
          </a:xfrm>
          <a:prstGeom prst="rect">
            <a:avLst/>
          </a:prstGeom>
          <a:noFill/>
        </p:spPr>
        <p:txBody>
          <a:bodyPr wrap="square" rtlCol="0">
            <a:spAutoFit/>
          </a:bodyPr>
          <a:lstStyle/>
          <a:p>
            <a:pPr algn="ctr"/>
            <a:r>
              <a:rPr lang="en-US" dirty="0">
                <a:latin typeface="Gotham HTF Book" pitchFamily="50" charset="0"/>
              </a:rPr>
              <a:t>Use of funds</a:t>
            </a:r>
          </a:p>
        </p:txBody>
      </p:sp>
    </p:spTree>
    <p:extLst>
      <p:ext uri="{BB962C8B-B14F-4D97-AF65-F5344CB8AC3E}">
        <p14:creationId xmlns:p14="http://schemas.microsoft.com/office/powerpoint/2010/main" val="304852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Ask: $$$ to achieve x, y, z</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18</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cxnSp>
        <p:nvCxnSpPr>
          <p:cNvPr id="7" name="Straight Connector 6">
            <a:extLst>
              <a:ext uri="{FF2B5EF4-FFF2-40B4-BE49-F238E27FC236}">
                <a16:creationId xmlns:a16="http://schemas.microsoft.com/office/drawing/2014/main" id="{A73A159D-C303-4541-B961-28B55460643D}"/>
              </a:ext>
            </a:extLst>
          </p:cNvPr>
          <p:cNvCxnSpPr/>
          <p:nvPr/>
        </p:nvCxnSpPr>
        <p:spPr>
          <a:xfrm>
            <a:off x="128016" y="3913632"/>
            <a:ext cx="1161288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3E51D1E-82B0-4540-B72C-EA050DFE11CF}"/>
              </a:ext>
            </a:extLst>
          </p:cNvPr>
          <p:cNvCxnSpPr/>
          <p:nvPr/>
        </p:nvCxnSpPr>
        <p:spPr>
          <a:xfrm>
            <a:off x="3950208" y="1690688"/>
            <a:ext cx="0" cy="48494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0B303F-576E-494A-BC7E-38CC3BD9EC44}"/>
              </a:ext>
            </a:extLst>
          </p:cNvPr>
          <p:cNvCxnSpPr/>
          <p:nvPr/>
        </p:nvCxnSpPr>
        <p:spPr>
          <a:xfrm>
            <a:off x="8089392" y="1690688"/>
            <a:ext cx="0" cy="48494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F535BC-7011-43D8-8080-45CC2024170A}"/>
              </a:ext>
            </a:extLst>
          </p:cNvPr>
          <p:cNvSpPr txBox="1"/>
          <p:nvPr/>
        </p:nvSpPr>
        <p:spPr>
          <a:xfrm>
            <a:off x="1351787" y="1690688"/>
            <a:ext cx="1202425" cy="369332"/>
          </a:xfrm>
          <a:prstGeom prst="rect">
            <a:avLst/>
          </a:prstGeom>
          <a:noFill/>
        </p:spPr>
        <p:txBody>
          <a:bodyPr wrap="square" rtlCol="0">
            <a:spAutoFit/>
          </a:bodyPr>
          <a:lstStyle/>
          <a:p>
            <a:pPr algn="ctr"/>
            <a:r>
              <a:rPr lang="en-US" b="1" dirty="0">
                <a:latin typeface="Gotham Narrow Book" pitchFamily="50" charset="0"/>
              </a:rPr>
              <a:t>Problem</a:t>
            </a:r>
          </a:p>
        </p:txBody>
      </p:sp>
      <p:sp>
        <p:nvSpPr>
          <p:cNvPr id="11" name="TextBox 10">
            <a:extLst>
              <a:ext uri="{FF2B5EF4-FFF2-40B4-BE49-F238E27FC236}">
                <a16:creationId xmlns:a16="http://schemas.microsoft.com/office/drawing/2014/main" id="{9B77C132-229D-45AF-82C3-6BCA48215DBC}"/>
              </a:ext>
            </a:extLst>
          </p:cNvPr>
          <p:cNvSpPr txBox="1"/>
          <p:nvPr/>
        </p:nvSpPr>
        <p:spPr>
          <a:xfrm>
            <a:off x="5413248" y="1690688"/>
            <a:ext cx="1042416" cy="369332"/>
          </a:xfrm>
          <a:prstGeom prst="rect">
            <a:avLst/>
          </a:prstGeom>
          <a:noFill/>
        </p:spPr>
        <p:txBody>
          <a:bodyPr wrap="square" rtlCol="0">
            <a:spAutoFit/>
          </a:bodyPr>
          <a:lstStyle/>
          <a:p>
            <a:pPr algn="ctr"/>
            <a:r>
              <a:rPr lang="en-US" b="1" dirty="0">
                <a:latin typeface="Gotham Narrow Book" pitchFamily="50" charset="0"/>
              </a:rPr>
              <a:t>Solution</a:t>
            </a:r>
          </a:p>
        </p:txBody>
      </p:sp>
      <p:sp>
        <p:nvSpPr>
          <p:cNvPr id="12" name="TextBox 11">
            <a:extLst>
              <a:ext uri="{FF2B5EF4-FFF2-40B4-BE49-F238E27FC236}">
                <a16:creationId xmlns:a16="http://schemas.microsoft.com/office/drawing/2014/main" id="{EEEC39A4-8524-4E33-B13C-16639888B7C7}"/>
              </a:ext>
            </a:extLst>
          </p:cNvPr>
          <p:cNvSpPr txBox="1"/>
          <p:nvPr/>
        </p:nvSpPr>
        <p:spPr>
          <a:xfrm>
            <a:off x="9485376" y="1690688"/>
            <a:ext cx="1042416" cy="369332"/>
          </a:xfrm>
          <a:prstGeom prst="rect">
            <a:avLst/>
          </a:prstGeom>
          <a:noFill/>
        </p:spPr>
        <p:txBody>
          <a:bodyPr wrap="square" rtlCol="0">
            <a:spAutoFit/>
          </a:bodyPr>
          <a:lstStyle/>
          <a:p>
            <a:pPr algn="ctr"/>
            <a:r>
              <a:rPr lang="en-US" b="1" dirty="0">
                <a:latin typeface="Gotham Narrow Book" pitchFamily="50" charset="0"/>
              </a:rPr>
              <a:t>Traction</a:t>
            </a:r>
          </a:p>
        </p:txBody>
      </p:sp>
      <p:sp>
        <p:nvSpPr>
          <p:cNvPr id="13" name="TextBox 12">
            <a:extLst>
              <a:ext uri="{FF2B5EF4-FFF2-40B4-BE49-F238E27FC236}">
                <a16:creationId xmlns:a16="http://schemas.microsoft.com/office/drawing/2014/main" id="{65819030-E380-4EB0-B954-1BDD16230654}"/>
              </a:ext>
            </a:extLst>
          </p:cNvPr>
          <p:cNvSpPr txBox="1"/>
          <p:nvPr/>
        </p:nvSpPr>
        <p:spPr>
          <a:xfrm>
            <a:off x="5445252" y="4115435"/>
            <a:ext cx="1042416" cy="369332"/>
          </a:xfrm>
          <a:prstGeom prst="rect">
            <a:avLst/>
          </a:prstGeom>
          <a:noFill/>
        </p:spPr>
        <p:txBody>
          <a:bodyPr wrap="square" rtlCol="0">
            <a:spAutoFit/>
          </a:bodyPr>
          <a:lstStyle/>
          <a:p>
            <a:pPr algn="ctr"/>
            <a:r>
              <a:rPr lang="en-US" b="1" dirty="0">
                <a:latin typeface="Gotham Narrow Book" pitchFamily="50" charset="0"/>
              </a:rPr>
              <a:t>Team</a:t>
            </a:r>
          </a:p>
        </p:txBody>
      </p:sp>
      <p:sp>
        <p:nvSpPr>
          <p:cNvPr id="14" name="TextBox 13">
            <a:extLst>
              <a:ext uri="{FF2B5EF4-FFF2-40B4-BE49-F238E27FC236}">
                <a16:creationId xmlns:a16="http://schemas.microsoft.com/office/drawing/2014/main" id="{E1046D9C-D2C5-4EFC-A10A-A5EA3A7006EF}"/>
              </a:ext>
            </a:extLst>
          </p:cNvPr>
          <p:cNvSpPr txBox="1"/>
          <p:nvPr/>
        </p:nvSpPr>
        <p:spPr>
          <a:xfrm>
            <a:off x="846583" y="4115435"/>
            <a:ext cx="1894332" cy="369332"/>
          </a:xfrm>
          <a:prstGeom prst="rect">
            <a:avLst/>
          </a:prstGeom>
          <a:noFill/>
        </p:spPr>
        <p:txBody>
          <a:bodyPr wrap="square" rtlCol="0">
            <a:spAutoFit/>
          </a:bodyPr>
          <a:lstStyle/>
          <a:p>
            <a:pPr algn="ctr"/>
            <a:r>
              <a:rPr lang="en-US" b="1" dirty="0">
                <a:latin typeface="Gotham Narrow Book" pitchFamily="50" charset="0"/>
              </a:rPr>
              <a:t>Business Model</a:t>
            </a:r>
          </a:p>
        </p:txBody>
      </p:sp>
      <p:sp>
        <p:nvSpPr>
          <p:cNvPr id="15" name="TextBox 14">
            <a:extLst>
              <a:ext uri="{FF2B5EF4-FFF2-40B4-BE49-F238E27FC236}">
                <a16:creationId xmlns:a16="http://schemas.microsoft.com/office/drawing/2014/main" id="{37BF988D-75C5-4BCD-A53F-5AFE0060947E}"/>
              </a:ext>
            </a:extLst>
          </p:cNvPr>
          <p:cNvSpPr txBox="1"/>
          <p:nvPr/>
        </p:nvSpPr>
        <p:spPr>
          <a:xfrm>
            <a:off x="9308596" y="4115435"/>
            <a:ext cx="1658108" cy="369332"/>
          </a:xfrm>
          <a:prstGeom prst="rect">
            <a:avLst/>
          </a:prstGeom>
          <a:noFill/>
        </p:spPr>
        <p:txBody>
          <a:bodyPr wrap="square" rtlCol="0">
            <a:spAutoFit/>
          </a:bodyPr>
          <a:lstStyle/>
          <a:p>
            <a:pPr algn="ctr"/>
            <a:r>
              <a:rPr lang="en-US" b="1" dirty="0">
                <a:latin typeface="Gotham Narrow Book" pitchFamily="50" charset="0"/>
              </a:rPr>
              <a:t>Use of Funds</a:t>
            </a:r>
          </a:p>
        </p:txBody>
      </p:sp>
    </p:spTree>
    <p:extLst>
      <p:ext uri="{BB962C8B-B14F-4D97-AF65-F5344CB8AC3E}">
        <p14:creationId xmlns:p14="http://schemas.microsoft.com/office/powerpoint/2010/main" val="333472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500C4B-D338-4CDA-9235-535779EE4659}"/>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EA179974-1623-4E99-8912-239CE3146F16}"/>
              </a:ext>
            </a:extLst>
          </p:cNvPr>
          <p:cNvSpPr>
            <a:spLocks noGrp="1"/>
          </p:cNvSpPr>
          <p:nvPr>
            <p:ph type="sldNum" sz="quarter" idx="12"/>
          </p:nvPr>
        </p:nvSpPr>
        <p:spPr/>
        <p:txBody>
          <a:bodyPr/>
          <a:lstStyle/>
          <a:p>
            <a:fld id="{65BF3701-1924-4C15-9132-07AD9E28B3C8}" type="slidenum">
              <a:rPr lang="en-US" smtClean="0"/>
              <a:t>19</a:t>
            </a:fld>
            <a:endParaRPr lang="en-US"/>
          </a:p>
        </p:txBody>
      </p:sp>
    </p:spTree>
    <p:extLst>
      <p:ext uri="{BB962C8B-B14F-4D97-AF65-F5344CB8AC3E}">
        <p14:creationId xmlns:p14="http://schemas.microsoft.com/office/powerpoint/2010/main" val="211406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Overview</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2</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400" dirty="0">
                <a:solidFill>
                  <a:srgbClr val="28262D"/>
                </a:solidFill>
              </a:rPr>
              <a:t>Pitch Deck Do’s &amp; Don’ts</a:t>
            </a:r>
          </a:p>
          <a:p>
            <a:pPr marL="342900" indent="-342900">
              <a:buFont typeface="Arial" panose="020B0604020202020204" pitchFamily="34" charset="0"/>
              <a:buChar char="•"/>
            </a:pPr>
            <a:r>
              <a:rPr lang="en-US" sz="2400" dirty="0"/>
              <a:t>Templated slides</a:t>
            </a:r>
          </a:p>
          <a:p>
            <a:pPr marL="342900" indent="-342900">
              <a:buFont typeface="Arial" panose="020B0604020202020204" pitchFamily="34" charset="0"/>
              <a:buChar char="•"/>
            </a:pPr>
            <a:r>
              <a:rPr lang="en-US" sz="2400" dirty="0">
                <a:solidFill>
                  <a:srgbClr val="28262D"/>
                </a:solidFill>
              </a:rPr>
              <a:t>Resources</a:t>
            </a:r>
          </a:p>
        </p:txBody>
      </p:sp>
    </p:spTree>
    <p:extLst>
      <p:ext uri="{BB962C8B-B14F-4D97-AF65-F5344CB8AC3E}">
        <p14:creationId xmlns:p14="http://schemas.microsoft.com/office/powerpoint/2010/main" val="8117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t>Need </a:t>
            </a:r>
            <a:r>
              <a:rPr lang="en-US" dirty="0">
                <a:solidFill>
                  <a:srgbClr val="28262D"/>
                </a:solidFill>
              </a:rPr>
              <a:t>to improve your pitching skills?</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20</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dirty="0"/>
              <a:t>Factor[e] has partnered with a professional pitch coach who offers 1-hour coaching sessions (free for our portfolio companies)</a:t>
            </a:r>
          </a:p>
          <a:p>
            <a:pPr marL="342900" indent="-342900">
              <a:buFont typeface="Arial" panose="020B0604020202020204" pitchFamily="34" charset="0"/>
              <a:buChar char="•"/>
            </a:pPr>
            <a:r>
              <a:rPr lang="en-US" dirty="0"/>
              <a:t>Present your pitch and receive feedback on how to improve your design and delivery</a:t>
            </a:r>
          </a:p>
          <a:p>
            <a:pPr marL="342900" indent="-342900">
              <a:buFont typeface="Arial" panose="020B0604020202020204" pitchFamily="34" charset="0"/>
              <a:buChar char="•"/>
            </a:pPr>
            <a:r>
              <a:rPr lang="en-US" dirty="0"/>
              <a:t>Video sessions available</a:t>
            </a:r>
          </a:p>
        </p:txBody>
      </p:sp>
      <p:pic>
        <p:nvPicPr>
          <p:cNvPr id="7" name="Picture 6">
            <a:extLst>
              <a:ext uri="{FF2B5EF4-FFF2-40B4-BE49-F238E27FC236}">
                <a16:creationId xmlns:a16="http://schemas.microsoft.com/office/drawing/2014/main" id="{D4B5E389-F3C6-472A-B929-CB0DBBC848B8}"/>
              </a:ext>
            </a:extLst>
          </p:cNvPr>
          <p:cNvPicPr>
            <a:picLocks noChangeAspect="1"/>
          </p:cNvPicPr>
          <p:nvPr/>
        </p:nvPicPr>
        <p:blipFill>
          <a:blip r:embed="rId3"/>
          <a:stretch>
            <a:fillRect/>
          </a:stretch>
        </p:blipFill>
        <p:spPr>
          <a:xfrm>
            <a:off x="8389776" y="2938266"/>
            <a:ext cx="2891087" cy="2066544"/>
          </a:xfrm>
          <a:prstGeom prst="rect">
            <a:avLst/>
          </a:prstGeom>
        </p:spPr>
      </p:pic>
      <p:sp>
        <p:nvSpPr>
          <p:cNvPr id="8" name="TextBox 7">
            <a:extLst>
              <a:ext uri="{FF2B5EF4-FFF2-40B4-BE49-F238E27FC236}">
                <a16:creationId xmlns:a16="http://schemas.microsoft.com/office/drawing/2014/main" id="{DDF6612C-F762-4F36-8C2B-396CECD3D990}"/>
              </a:ext>
            </a:extLst>
          </p:cNvPr>
          <p:cNvSpPr txBox="1"/>
          <p:nvPr/>
        </p:nvSpPr>
        <p:spPr>
          <a:xfrm>
            <a:off x="8389776" y="5045866"/>
            <a:ext cx="2891087" cy="646331"/>
          </a:xfrm>
          <a:prstGeom prst="rect">
            <a:avLst/>
          </a:prstGeom>
          <a:noFill/>
        </p:spPr>
        <p:txBody>
          <a:bodyPr wrap="square" rtlCol="0">
            <a:spAutoFit/>
          </a:bodyPr>
          <a:lstStyle/>
          <a:p>
            <a:r>
              <a:rPr lang="en-US" b="1" dirty="0"/>
              <a:t>Cindy Skalicky</a:t>
            </a:r>
          </a:p>
          <a:p>
            <a:r>
              <a:rPr lang="en-US" dirty="0"/>
              <a:t>On Point Communications</a:t>
            </a:r>
          </a:p>
        </p:txBody>
      </p:sp>
    </p:spTree>
    <p:extLst>
      <p:ext uri="{BB962C8B-B14F-4D97-AF65-F5344CB8AC3E}">
        <p14:creationId xmlns:p14="http://schemas.microsoft.com/office/powerpoint/2010/main" val="383726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9243D-759F-4BD6-971D-65BA1B868147}"/>
              </a:ext>
            </a:extLst>
          </p:cNvPr>
          <p:cNvSpPr>
            <a:spLocks noGrp="1"/>
          </p:cNvSpPr>
          <p:nvPr>
            <p:ph type="title"/>
          </p:nvPr>
        </p:nvSpPr>
        <p:spPr>
          <a:xfrm>
            <a:off x="304800" y="3121269"/>
            <a:ext cx="11552238" cy="615461"/>
          </a:xfrm>
        </p:spPr>
        <p:txBody>
          <a:bodyPr/>
          <a:lstStyle/>
          <a:p>
            <a:pPr algn="ctr"/>
            <a:r>
              <a:rPr lang="en-US" sz="3600" dirty="0"/>
              <a:t>BACKUP SLIDES</a:t>
            </a:r>
          </a:p>
        </p:txBody>
      </p:sp>
      <p:sp>
        <p:nvSpPr>
          <p:cNvPr id="2" name="Footer Placeholder 1">
            <a:extLst>
              <a:ext uri="{FF2B5EF4-FFF2-40B4-BE49-F238E27FC236}">
                <a16:creationId xmlns:a16="http://schemas.microsoft.com/office/drawing/2014/main" id="{48970A96-C7E5-4BF1-A750-47198D008F2A}"/>
              </a:ext>
            </a:extLst>
          </p:cNvPr>
          <p:cNvSpPr>
            <a:spLocks noGrp="1"/>
          </p:cNvSpPr>
          <p:nvPr>
            <p:ph type="ftr" sz="quarter" idx="11"/>
          </p:nvPr>
        </p:nvSpPr>
        <p:spPr/>
        <p:txBody>
          <a:bodyPr/>
          <a:lstStyle/>
          <a:p>
            <a:r>
              <a:rPr lang="en-US"/>
              <a:t>Confidential - Do Not Distribute</a:t>
            </a:r>
          </a:p>
        </p:txBody>
      </p:sp>
      <p:sp>
        <p:nvSpPr>
          <p:cNvPr id="3" name="Slide Number Placeholder 2">
            <a:extLst>
              <a:ext uri="{FF2B5EF4-FFF2-40B4-BE49-F238E27FC236}">
                <a16:creationId xmlns:a16="http://schemas.microsoft.com/office/drawing/2014/main" id="{BC9BDF1B-669B-48F8-B7AD-E255CE12FA3A}"/>
              </a:ext>
            </a:extLst>
          </p:cNvPr>
          <p:cNvSpPr>
            <a:spLocks noGrp="1"/>
          </p:cNvSpPr>
          <p:nvPr>
            <p:ph type="sldNum" sz="quarter" idx="12"/>
          </p:nvPr>
        </p:nvSpPr>
        <p:spPr/>
        <p:txBody>
          <a:bodyPr/>
          <a:lstStyle/>
          <a:p>
            <a:fld id="{65BF3701-1924-4C15-9132-07AD9E28B3C8}" type="slidenum">
              <a:rPr lang="en-US" smtClean="0"/>
              <a:t>21</a:t>
            </a:fld>
            <a:endParaRPr lang="en-US"/>
          </a:p>
        </p:txBody>
      </p:sp>
    </p:spTree>
    <p:extLst>
      <p:ext uri="{BB962C8B-B14F-4D97-AF65-F5344CB8AC3E}">
        <p14:creationId xmlns:p14="http://schemas.microsoft.com/office/powerpoint/2010/main" val="1834830631"/>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F02F4-3171-4DF2-ABDF-B5A5CE24B7A5}"/>
              </a:ext>
            </a:extLst>
          </p:cNvPr>
          <p:cNvSpPr>
            <a:spLocks noGrp="1"/>
          </p:cNvSpPr>
          <p:nvPr>
            <p:ph type="body" sz="quarter" idx="14"/>
          </p:nvPr>
        </p:nvSpPr>
        <p:spPr/>
        <p:txBody>
          <a:bodyPr>
            <a:normAutofit lnSpcReduction="10000"/>
          </a:bodyPr>
          <a:lstStyle/>
          <a:p>
            <a:endParaRPr lang="en-US"/>
          </a:p>
        </p:txBody>
      </p:sp>
      <p:sp>
        <p:nvSpPr>
          <p:cNvPr id="3" name="Title 2">
            <a:extLst>
              <a:ext uri="{FF2B5EF4-FFF2-40B4-BE49-F238E27FC236}">
                <a16:creationId xmlns:a16="http://schemas.microsoft.com/office/drawing/2014/main" id="{EE4ADEC7-095C-4A03-B48A-047756C3210A}"/>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4380EC2F-5105-4D16-8E57-EFCD82B92416}"/>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FB32E0A0-DBC0-49DB-B61A-3282E297EFA1}"/>
              </a:ext>
            </a:extLst>
          </p:cNvPr>
          <p:cNvSpPr>
            <a:spLocks noGrp="1"/>
          </p:cNvSpPr>
          <p:nvPr>
            <p:ph type="sldNum" sz="quarter" idx="12"/>
          </p:nvPr>
        </p:nvSpPr>
        <p:spPr/>
        <p:txBody>
          <a:bodyPr/>
          <a:lstStyle/>
          <a:p>
            <a:fld id="{65BF3701-1924-4C15-9132-07AD9E28B3C8}" type="slidenum">
              <a:rPr lang="en-US" smtClean="0"/>
              <a:pPr/>
              <a:t>22</a:t>
            </a:fld>
            <a:endParaRPr lang="en-US"/>
          </a:p>
        </p:txBody>
      </p:sp>
      <p:sp>
        <p:nvSpPr>
          <p:cNvPr id="6" name="Text Placeholder 5">
            <a:extLst>
              <a:ext uri="{FF2B5EF4-FFF2-40B4-BE49-F238E27FC236}">
                <a16:creationId xmlns:a16="http://schemas.microsoft.com/office/drawing/2014/main" id="{6C677267-F7E2-490A-B436-283D018CB67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2425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D981EF4-6F85-466E-B76F-9A2C71A14AC7}"/>
              </a:ext>
            </a:extLst>
          </p:cNvPr>
          <p:cNvSpPr>
            <a:spLocks noGrp="1"/>
          </p:cNvSpPr>
          <p:nvPr>
            <p:ph type="pic" sz="quarter" idx="16"/>
          </p:nvPr>
        </p:nvSpPr>
        <p:spPr/>
      </p:sp>
      <p:sp>
        <p:nvSpPr>
          <p:cNvPr id="3" name="Footer Placeholder 2">
            <a:extLst>
              <a:ext uri="{FF2B5EF4-FFF2-40B4-BE49-F238E27FC236}">
                <a16:creationId xmlns:a16="http://schemas.microsoft.com/office/drawing/2014/main" id="{3E3DA887-75AE-44E2-9DEB-75170E075C76}"/>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BE0305DF-53AA-46BC-BFF3-88F4934421D3}"/>
              </a:ext>
            </a:extLst>
          </p:cNvPr>
          <p:cNvSpPr>
            <a:spLocks noGrp="1"/>
          </p:cNvSpPr>
          <p:nvPr>
            <p:ph type="sldNum" sz="quarter" idx="12"/>
          </p:nvPr>
        </p:nvSpPr>
        <p:spPr/>
        <p:txBody>
          <a:bodyPr/>
          <a:lstStyle/>
          <a:p>
            <a:fld id="{65BF3701-1924-4C15-9132-07AD9E28B3C8}" type="slidenum">
              <a:rPr lang="en-US" smtClean="0"/>
              <a:t>23</a:t>
            </a:fld>
            <a:endParaRPr lang="en-US"/>
          </a:p>
        </p:txBody>
      </p:sp>
      <p:sp>
        <p:nvSpPr>
          <p:cNvPr id="5" name="Title 4">
            <a:extLst>
              <a:ext uri="{FF2B5EF4-FFF2-40B4-BE49-F238E27FC236}">
                <a16:creationId xmlns:a16="http://schemas.microsoft.com/office/drawing/2014/main" id="{8083FCAE-2EE8-45F1-8EC5-D64F847540CA}"/>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B2D9C0FD-854E-43A9-B6DB-705C8CA4D771}"/>
              </a:ext>
            </a:extLst>
          </p:cNvPr>
          <p:cNvSpPr>
            <a:spLocks noGrp="1"/>
          </p:cNvSpPr>
          <p:nvPr>
            <p:ph type="body" sz="quarter" idx="17"/>
          </p:nvPr>
        </p:nvSpPr>
        <p:spPr/>
        <p:txBody>
          <a:bodyPr>
            <a:normAutofit fontScale="85000" lnSpcReduction="20000"/>
          </a:bodyPr>
          <a:lstStyle/>
          <a:p>
            <a:endParaRPr lang="en-US"/>
          </a:p>
        </p:txBody>
      </p:sp>
      <p:sp>
        <p:nvSpPr>
          <p:cNvPr id="7" name="Content Placeholder 6">
            <a:extLst>
              <a:ext uri="{FF2B5EF4-FFF2-40B4-BE49-F238E27FC236}">
                <a16:creationId xmlns:a16="http://schemas.microsoft.com/office/drawing/2014/main" id="{DCADBAE0-FAD2-48CE-A7B4-16F10F487E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9514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5A1E2B-1CD8-49C9-9A91-1AF2EB9A57E4}"/>
              </a:ext>
            </a:extLst>
          </p:cNvPr>
          <p:cNvSpPr>
            <a:spLocks noGrp="1"/>
          </p:cNvSpPr>
          <p:nvPr>
            <p:ph type="pic" sz="quarter" idx="15"/>
          </p:nvPr>
        </p:nvSpPr>
        <p:spPr/>
      </p:sp>
      <p:sp>
        <p:nvSpPr>
          <p:cNvPr id="3" name="Footer Placeholder 2">
            <a:extLst>
              <a:ext uri="{FF2B5EF4-FFF2-40B4-BE49-F238E27FC236}">
                <a16:creationId xmlns:a16="http://schemas.microsoft.com/office/drawing/2014/main" id="{E7A54F6E-612E-4948-A375-0145BE9776A5}"/>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0E53E8ED-0F07-4B60-B730-42C6A3F8C8FD}"/>
              </a:ext>
            </a:extLst>
          </p:cNvPr>
          <p:cNvSpPr>
            <a:spLocks noGrp="1"/>
          </p:cNvSpPr>
          <p:nvPr>
            <p:ph type="sldNum" sz="quarter" idx="12"/>
          </p:nvPr>
        </p:nvSpPr>
        <p:spPr/>
        <p:txBody>
          <a:bodyPr/>
          <a:lstStyle/>
          <a:p>
            <a:fld id="{65BF3701-1924-4C15-9132-07AD9E28B3C8}" type="slidenum">
              <a:rPr lang="en-US" smtClean="0"/>
              <a:t>24</a:t>
            </a:fld>
            <a:endParaRPr lang="en-US"/>
          </a:p>
        </p:txBody>
      </p:sp>
      <p:sp>
        <p:nvSpPr>
          <p:cNvPr id="5" name="Title 4">
            <a:extLst>
              <a:ext uri="{FF2B5EF4-FFF2-40B4-BE49-F238E27FC236}">
                <a16:creationId xmlns:a16="http://schemas.microsoft.com/office/drawing/2014/main" id="{3F77507A-706E-4E48-B027-F0F00C5B1FDE}"/>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6A9C832C-8A91-4A04-94CA-0D6F32D8D8F1}"/>
              </a:ext>
            </a:extLst>
          </p:cNvPr>
          <p:cNvSpPr>
            <a:spLocks noGrp="1"/>
          </p:cNvSpPr>
          <p:nvPr>
            <p:ph type="body" sz="quarter" idx="17"/>
          </p:nvPr>
        </p:nvSpPr>
        <p:spPr/>
        <p:txBody>
          <a:bodyPr>
            <a:normAutofit fontScale="85000" lnSpcReduction="20000"/>
          </a:bodyPr>
          <a:lstStyle/>
          <a:p>
            <a:endParaRPr lang="en-US"/>
          </a:p>
        </p:txBody>
      </p:sp>
      <p:sp>
        <p:nvSpPr>
          <p:cNvPr id="7" name="Content Placeholder 6">
            <a:extLst>
              <a:ext uri="{FF2B5EF4-FFF2-40B4-BE49-F238E27FC236}">
                <a16:creationId xmlns:a16="http://schemas.microsoft.com/office/drawing/2014/main" id="{F15F0491-B3E6-4BD9-8A79-A98F41CA4E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390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B311-CEF3-4383-9B99-C6C7CBD5A86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3126FD0-C30A-4846-BBBE-662384B25EAC}"/>
              </a:ext>
            </a:extLst>
          </p:cNvPr>
          <p:cNvSpPr>
            <a:spLocks noGrp="1"/>
          </p:cNvSpPr>
          <p:nvPr>
            <p:ph type="body" sz="quarter" idx="13"/>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690BA2D3-E7C3-4301-905F-07A4F9234741}"/>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41F666C1-9CAF-45FC-A921-A34121E34271}"/>
              </a:ext>
            </a:extLst>
          </p:cNvPr>
          <p:cNvSpPr>
            <a:spLocks noGrp="1"/>
          </p:cNvSpPr>
          <p:nvPr>
            <p:ph type="sldNum" sz="quarter" idx="12"/>
          </p:nvPr>
        </p:nvSpPr>
        <p:spPr/>
        <p:txBody>
          <a:bodyPr/>
          <a:lstStyle/>
          <a:p>
            <a:fld id="{65BF3701-1924-4C15-9132-07AD9E28B3C8}" type="slidenum">
              <a:rPr lang="en-US" smtClean="0"/>
              <a:t>25</a:t>
            </a:fld>
            <a:endParaRPr lang="en-US"/>
          </a:p>
        </p:txBody>
      </p:sp>
    </p:spTree>
    <p:extLst>
      <p:ext uri="{BB962C8B-B14F-4D97-AF65-F5344CB8AC3E}">
        <p14:creationId xmlns:p14="http://schemas.microsoft.com/office/powerpoint/2010/main" val="4106365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B46736-4777-43B1-8AA0-5D7413E8BA4D}"/>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C01D5710-A1D6-41E9-B3EB-15B720285643}"/>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A8209C92-D6D3-4E6A-B3BD-EA432371BE11}"/>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AEDCB168-37E5-4C02-B07A-D45C9A8E932E}"/>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1079DE41-8B9D-42CB-99B5-D735BF67F5F2}"/>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5A55055C-6CB6-4BEF-9441-E7BB76084540}"/>
              </a:ext>
            </a:extLst>
          </p:cNvPr>
          <p:cNvSpPr>
            <a:spLocks noGrp="1"/>
          </p:cNvSpPr>
          <p:nvPr>
            <p:ph type="body" sz="quarter" idx="19"/>
          </p:nvPr>
        </p:nvSpPr>
        <p:spPr/>
        <p:txBody>
          <a:bodyPr/>
          <a:lstStyle/>
          <a:p>
            <a:endParaRPr lang="en-US"/>
          </a:p>
        </p:txBody>
      </p:sp>
      <p:sp>
        <p:nvSpPr>
          <p:cNvPr id="8" name="Title 7">
            <a:extLst>
              <a:ext uri="{FF2B5EF4-FFF2-40B4-BE49-F238E27FC236}">
                <a16:creationId xmlns:a16="http://schemas.microsoft.com/office/drawing/2014/main" id="{71A23D38-06C1-41D1-A668-C048A0502A26}"/>
              </a:ext>
            </a:extLst>
          </p:cNvPr>
          <p:cNvSpPr>
            <a:spLocks noGrp="1"/>
          </p:cNvSpPr>
          <p:nvPr>
            <p:ph type="title"/>
          </p:nvPr>
        </p:nvSpPr>
        <p:spPr/>
        <p:txBody>
          <a:bodyPr/>
          <a:lstStyle/>
          <a:p>
            <a:endParaRPr lang="en-US"/>
          </a:p>
        </p:txBody>
      </p:sp>
      <p:sp>
        <p:nvSpPr>
          <p:cNvPr id="9" name="Footer Placeholder 8">
            <a:extLst>
              <a:ext uri="{FF2B5EF4-FFF2-40B4-BE49-F238E27FC236}">
                <a16:creationId xmlns:a16="http://schemas.microsoft.com/office/drawing/2014/main" id="{1D502042-399C-4559-B45E-5B0952CDF46D}"/>
              </a:ext>
            </a:extLst>
          </p:cNvPr>
          <p:cNvSpPr>
            <a:spLocks noGrp="1"/>
          </p:cNvSpPr>
          <p:nvPr>
            <p:ph type="ftr" sz="quarter" idx="11"/>
          </p:nvPr>
        </p:nvSpPr>
        <p:spPr/>
        <p:txBody>
          <a:bodyPr/>
          <a:lstStyle/>
          <a:p>
            <a:r>
              <a:rPr lang="en-US"/>
              <a:t>Confidential - Do Not Distribute</a:t>
            </a:r>
          </a:p>
        </p:txBody>
      </p:sp>
      <p:sp>
        <p:nvSpPr>
          <p:cNvPr id="10" name="Slide Number Placeholder 9">
            <a:extLst>
              <a:ext uri="{FF2B5EF4-FFF2-40B4-BE49-F238E27FC236}">
                <a16:creationId xmlns:a16="http://schemas.microsoft.com/office/drawing/2014/main" id="{476D13E2-8505-4E24-8896-63863D9F96B0}"/>
              </a:ext>
            </a:extLst>
          </p:cNvPr>
          <p:cNvSpPr>
            <a:spLocks noGrp="1"/>
          </p:cNvSpPr>
          <p:nvPr>
            <p:ph type="sldNum" sz="quarter" idx="12"/>
          </p:nvPr>
        </p:nvSpPr>
        <p:spPr/>
        <p:txBody>
          <a:bodyPr/>
          <a:lstStyle/>
          <a:p>
            <a:fld id="{65BF3701-1924-4C15-9132-07AD9E28B3C8}" type="slidenum">
              <a:rPr lang="en-US" smtClean="0"/>
              <a:pPr/>
              <a:t>26</a:t>
            </a:fld>
            <a:endParaRPr lang="en-US"/>
          </a:p>
        </p:txBody>
      </p:sp>
      <p:sp>
        <p:nvSpPr>
          <p:cNvPr id="11" name="Text Placeholder 10">
            <a:extLst>
              <a:ext uri="{FF2B5EF4-FFF2-40B4-BE49-F238E27FC236}">
                <a16:creationId xmlns:a16="http://schemas.microsoft.com/office/drawing/2014/main" id="{B91D4F43-B397-4619-8F82-AF39429A1185}"/>
              </a:ext>
            </a:extLst>
          </p:cNvPr>
          <p:cNvSpPr>
            <a:spLocks noGrp="1"/>
          </p:cNvSpPr>
          <p:nvPr>
            <p:ph type="body" sz="quarter" idx="13"/>
          </p:nvPr>
        </p:nvSpPr>
        <p:spPr/>
        <p:txBody>
          <a:bodyPr>
            <a:normAutofit fontScale="85000" lnSpcReduction="20000"/>
          </a:bodyPr>
          <a:lstStyle/>
          <a:p>
            <a:endParaRPr lang="en-US"/>
          </a:p>
        </p:txBody>
      </p:sp>
    </p:spTree>
    <p:extLst>
      <p:ext uri="{BB962C8B-B14F-4D97-AF65-F5344CB8AC3E}">
        <p14:creationId xmlns:p14="http://schemas.microsoft.com/office/powerpoint/2010/main" val="148454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B980EE-F99E-4705-BC8B-F833E4EE8BC6}"/>
              </a:ext>
            </a:extLst>
          </p:cNvPr>
          <p:cNvSpPr>
            <a:spLocks noGrp="1"/>
          </p:cNvSpPr>
          <p:nvPr>
            <p:ph type="pic" sz="quarter" idx="17"/>
          </p:nvPr>
        </p:nvSpPr>
        <p:spPr/>
      </p:sp>
      <p:sp>
        <p:nvSpPr>
          <p:cNvPr id="3" name="Title 2">
            <a:extLst>
              <a:ext uri="{FF2B5EF4-FFF2-40B4-BE49-F238E27FC236}">
                <a16:creationId xmlns:a16="http://schemas.microsoft.com/office/drawing/2014/main" id="{BA929209-347D-49E5-A06C-4189071D7ED9}"/>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09246C16-B3AE-4545-A0B1-EA095CE23D0E}"/>
              </a:ext>
            </a:extLst>
          </p:cNvPr>
          <p:cNvSpPr>
            <a:spLocks noGrp="1"/>
          </p:cNvSpPr>
          <p:nvPr>
            <p:ph type="ftr" sz="quarter" idx="11"/>
          </p:nvPr>
        </p:nvSpPr>
        <p:spPr/>
        <p:txBody>
          <a:bodyPr/>
          <a:lstStyle/>
          <a:p>
            <a:r>
              <a:rPr lang="en-US"/>
              <a:t>Confidential - Do Not Distribute</a:t>
            </a:r>
          </a:p>
        </p:txBody>
      </p:sp>
      <p:sp>
        <p:nvSpPr>
          <p:cNvPr id="5" name="Slide Number Placeholder 4">
            <a:extLst>
              <a:ext uri="{FF2B5EF4-FFF2-40B4-BE49-F238E27FC236}">
                <a16:creationId xmlns:a16="http://schemas.microsoft.com/office/drawing/2014/main" id="{7851A5E6-A2DE-4677-92AC-5C136CB92F37}"/>
              </a:ext>
            </a:extLst>
          </p:cNvPr>
          <p:cNvSpPr>
            <a:spLocks noGrp="1"/>
          </p:cNvSpPr>
          <p:nvPr>
            <p:ph type="sldNum" sz="quarter" idx="12"/>
          </p:nvPr>
        </p:nvSpPr>
        <p:spPr/>
        <p:txBody>
          <a:bodyPr/>
          <a:lstStyle/>
          <a:p>
            <a:fld id="{65BF3701-1924-4C15-9132-07AD9E28B3C8}" type="slidenum">
              <a:rPr lang="en-US" smtClean="0"/>
              <a:t>27</a:t>
            </a:fld>
            <a:endParaRPr lang="en-US"/>
          </a:p>
        </p:txBody>
      </p:sp>
      <p:sp>
        <p:nvSpPr>
          <p:cNvPr id="6" name="Text Placeholder 5">
            <a:extLst>
              <a:ext uri="{FF2B5EF4-FFF2-40B4-BE49-F238E27FC236}">
                <a16:creationId xmlns:a16="http://schemas.microsoft.com/office/drawing/2014/main" id="{B2664124-A799-438B-A3B9-76DA27CC080C}"/>
              </a:ext>
            </a:extLst>
          </p:cNvPr>
          <p:cNvSpPr>
            <a:spLocks noGrp="1"/>
          </p:cNvSpPr>
          <p:nvPr>
            <p:ph type="body" sz="quarter" idx="13"/>
          </p:nvPr>
        </p:nvSpPr>
        <p:spPr/>
        <p:txBody>
          <a:bodyPr>
            <a:normAutofit fontScale="85000" lnSpcReduction="20000"/>
          </a:bodyPr>
          <a:lstStyle/>
          <a:p>
            <a:endParaRPr lang="en-US"/>
          </a:p>
        </p:txBody>
      </p:sp>
      <p:sp>
        <p:nvSpPr>
          <p:cNvPr id="7" name="Text Placeholder 6">
            <a:extLst>
              <a:ext uri="{FF2B5EF4-FFF2-40B4-BE49-F238E27FC236}">
                <a16:creationId xmlns:a16="http://schemas.microsoft.com/office/drawing/2014/main" id="{DEB6CD03-9985-4446-AED2-10BE375EA178}"/>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FE3E71E6-3AE1-4E62-A54D-A64A900FDABB}"/>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18C71446-EA97-466F-84F4-71BACE2CB4C1}"/>
              </a:ext>
            </a:extLst>
          </p:cNvPr>
          <p:cNvSpPr>
            <a:spLocks noGrp="1"/>
          </p:cNvSpPr>
          <p:nvPr>
            <p:ph type="body" sz="quarter" idx="16"/>
          </p:nvPr>
        </p:nvSpPr>
        <p:spPr/>
        <p:txBody>
          <a:bodyPr/>
          <a:lstStyle/>
          <a:p>
            <a:endParaRPr lang="en-US"/>
          </a:p>
        </p:txBody>
      </p:sp>
      <p:sp>
        <p:nvSpPr>
          <p:cNvPr id="10" name="Picture Placeholder 9">
            <a:extLst>
              <a:ext uri="{FF2B5EF4-FFF2-40B4-BE49-F238E27FC236}">
                <a16:creationId xmlns:a16="http://schemas.microsoft.com/office/drawing/2014/main" id="{F94907E3-E962-464F-95F8-CB855DECA1AE}"/>
              </a:ext>
            </a:extLst>
          </p:cNvPr>
          <p:cNvSpPr>
            <a:spLocks noGrp="1"/>
          </p:cNvSpPr>
          <p:nvPr>
            <p:ph type="pic" sz="quarter" idx="18"/>
          </p:nvPr>
        </p:nvSpPr>
        <p:spPr/>
      </p:sp>
      <p:sp>
        <p:nvSpPr>
          <p:cNvPr id="11" name="Text Placeholder 10">
            <a:extLst>
              <a:ext uri="{FF2B5EF4-FFF2-40B4-BE49-F238E27FC236}">
                <a16:creationId xmlns:a16="http://schemas.microsoft.com/office/drawing/2014/main" id="{43DFAFF4-F622-4A77-94FE-941CCDF21EED}"/>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D18B2275-7BB3-438E-B982-783EE2621510}"/>
              </a:ext>
            </a:extLst>
          </p:cNvPr>
          <p:cNvSpPr>
            <a:spLocks noGrp="1"/>
          </p:cNvSpPr>
          <p:nvPr>
            <p:ph type="body" sz="quarter" idx="20"/>
          </p:nvPr>
        </p:nvSpPr>
        <p:spPr/>
        <p:txBody>
          <a:bodyPr/>
          <a:lstStyle/>
          <a:p>
            <a:endParaRPr lang="en-US"/>
          </a:p>
        </p:txBody>
      </p:sp>
      <p:sp>
        <p:nvSpPr>
          <p:cNvPr id="13" name="Text Placeholder 12">
            <a:extLst>
              <a:ext uri="{FF2B5EF4-FFF2-40B4-BE49-F238E27FC236}">
                <a16:creationId xmlns:a16="http://schemas.microsoft.com/office/drawing/2014/main" id="{21762E59-36C1-4CF2-887C-C4EF23689AC5}"/>
              </a:ext>
            </a:extLst>
          </p:cNvPr>
          <p:cNvSpPr>
            <a:spLocks noGrp="1"/>
          </p:cNvSpPr>
          <p:nvPr>
            <p:ph type="body" sz="quarter" idx="21"/>
          </p:nvPr>
        </p:nvSpPr>
        <p:spPr/>
        <p:txBody>
          <a:bodyPr/>
          <a:lstStyle/>
          <a:p>
            <a:endParaRPr lang="en-US"/>
          </a:p>
        </p:txBody>
      </p:sp>
      <p:sp>
        <p:nvSpPr>
          <p:cNvPr id="14" name="Picture Placeholder 13">
            <a:extLst>
              <a:ext uri="{FF2B5EF4-FFF2-40B4-BE49-F238E27FC236}">
                <a16:creationId xmlns:a16="http://schemas.microsoft.com/office/drawing/2014/main" id="{8BEF1BFF-F108-436C-BA0A-E384FA49E879}"/>
              </a:ext>
            </a:extLst>
          </p:cNvPr>
          <p:cNvSpPr>
            <a:spLocks noGrp="1"/>
          </p:cNvSpPr>
          <p:nvPr>
            <p:ph type="pic" sz="quarter" idx="22"/>
          </p:nvPr>
        </p:nvSpPr>
        <p:spPr/>
      </p:sp>
      <p:sp>
        <p:nvSpPr>
          <p:cNvPr id="15" name="Text Placeholder 14">
            <a:extLst>
              <a:ext uri="{FF2B5EF4-FFF2-40B4-BE49-F238E27FC236}">
                <a16:creationId xmlns:a16="http://schemas.microsoft.com/office/drawing/2014/main" id="{A68BF6E2-C0A3-49A6-8048-FCB0FCC7F316}"/>
              </a:ext>
            </a:extLst>
          </p:cNvPr>
          <p:cNvSpPr>
            <a:spLocks noGrp="1"/>
          </p:cNvSpPr>
          <p:nvPr>
            <p:ph type="body" sz="quarter" idx="23"/>
          </p:nvPr>
        </p:nvSpPr>
        <p:spPr/>
        <p:txBody>
          <a:bodyPr/>
          <a:lstStyle/>
          <a:p>
            <a:endParaRPr lang="en-US"/>
          </a:p>
        </p:txBody>
      </p:sp>
      <p:sp>
        <p:nvSpPr>
          <p:cNvPr id="16" name="Text Placeholder 15">
            <a:extLst>
              <a:ext uri="{FF2B5EF4-FFF2-40B4-BE49-F238E27FC236}">
                <a16:creationId xmlns:a16="http://schemas.microsoft.com/office/drawing/2014/main" id="{C26DB6C6-257B-4638-8944-6986C49C312C}"/>
              </a:ext>
            </a:extLst>
          </p:cNvPr>
          <p:cNvSpPr>
            <a:spLocks noGrp="1"/>
          </p:cNvSpPr>
          <p:nvPr>
            <p:ph type="body" sz="quarter" idx="24"/>
          </p:nvPr>
        </p:nvSpPr>
        <p:spPr/>
        <p:txBody>
          <a:bodyPr/>
          <a:lstStyle/>
          <a:p>
            <a:endParaRPr lang="en-US"/>
          </a:p>
        </p:txBody>
      </p:sp>
      <p:sp>
        <p:nvSpPr>
          <p:cNvPr id="17" name="Text Placeholder 16">
            <a:extLst>
              <a:ext uri="{FF2B5EF4-FFF2-40B4-BE49-F238E27FC236}">
                <a16:creationId xmlns:a16="http://schemas.microsoft.com/office/drawing/2014/main" id="{8F195158-9C95-4951-A2CA-11BD4A98A315}"/>
              </a:ext>
            </a:extLst>
          </p:cNvPr>
          <p:cNvSpPr>
            <a:spLocks noGrp="1"/>
          </p:cNvSpPr>
          <p:nvPr>
            <p:ph type="body" sz="quarter" idx="25"/>
          </p:nvPr>
        </p:nvSpPr>
        <p:spPr/>
        <p:txBody>
          <a:bodyPr/>
          <a:lstStyle/>
          <a:p>
            <a:endParaRPr lang="en-US"/>
          </a:p>
        </p:txBody>
      </p:sp>
      <p:sp>
        <p:nvSpPr>
          <p:cNvPr id="18" name="Picture Placeholder 17">
            <a:extLst>
              <a:ext uri="{FF2B5EF4-FFF2-40B4-BE49-F238E27FC236}">
                <a16:creationId xmlns:a16="http://schemas.microsoft.com/office/drawing/2014/main" id="{8C1A4154-DD91-4EDB-BCC6-C136EACACD77}"/>
              </a:ext>
            </a:extLst>
          </p:cNvPr>
          <p:cNvSpPr>
            <a:spLocks noGrp="1"/>
          </p:cNvSpPr>
          <p:nvPr>
            <p:ph type="pic" sz="quarter" idx="26"/>
          </p:nvPr>
        </p:nvSpPr>
        <p:spPr/>
      </p:sp>
      <p:sp>
        <p:nvSpPr>
          <p:cNvPr id="19" name="Text Placeholder 18">
            <a:extLst>
              <a:ext uri="{FF2B5EF4-FFF2-40B4-BE49-F238E27FC236}">
                <a16:creationId xmlns:a16="http://schemas.microsoft.com/office/drawing/2014/main" id="{EAA51285-94F0-431E-82E3-DF0369F693FF}"/>
              </a:ext>
            </a:extLst>
          </p:cNvPr>
          <p:cNvSpPr>
            <a:spLocks noGrp="1"/>
          </p:cNvSpPr>
          <p:nvPr>
            <p:ph type="body" sz="quarter" idx="27"/>
          </p:nvPr>
        </p:nvSpPr>
        <p:spPr/>
        <p:txBody>
          <a:bodyPr/>
          <a:lstStyle/>
          <a:p>
            <a:endParaRPr lang="en-US"/>
          </a:p>
        </p:txBody>
      </p:sp>
      <p:sp>
        <p:nvSpPr>
          <p:cNvPr id="20" name="Text Placeholder 19">
            <a:extLst>
              <a:ext uri="{FF2B5EF4-FFF2-40B4-BE49-F238E27FC236}">
                <a16:creationId xmlns:a16="http://schemas.microsoft.com/office/drawing/2014/main" id="{D41C5D77-B840-4FD6-88F2-BAE46A5E11EB}"/>
              </a:ext>
            </a:extLst>
          </p:cNvPr>
          <p:cNvSpPr>
            <a:spLocks noGrp="1"/>
          </p:cNvSpPr>
          <p:nvPr>
            <p:ph type="body" sz="quarter" idx="28"/>
          </p:nvPr>
        </p:nvSpPr>
        <p:spPr/>
        <p:txBody>
          <a:bodyPr/>
          <a:lstStyle/>
          <a:p>
            <a:endParaRPr lang="en-US"/>
          </a:p>
        </p:txBody>
      </p:sp>
      <p:sp>
        <p:nvSpPr>
          <p:cNvPr id="21" name="Text Placeholder 20">
            <a:extLst>
              <a:ext uri="{FF2B5EF4-FFF2-40B4-BE49-F238E27FC236}">
                <a16:creationId xmlns:a16="http://schemas.microsoft.com/office/drawing/2014/main" id="{35B8E29C-D040-429D-9627-8FBBC10B9F5E}"/>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07565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160C2-3B72-4491-AC29-621DA11E86D4}"/>
              </a:ext>
            </a:extLst>
          </p:cNvPr>
          <p:cNvSpPr>
            <a:spLocks noGrp="1"/>
          </p:cNvSpPr>
          <p:nvPr>
            <p:ph type="title"/>
          </p:nvPr>
        </p:nvSpPr>
        <p:spPr/>
        <p:txBody>
          <a:bodyPr/>
          <a:lstStyle/>
          <a:p>
            <a:r>
              <a:rPr lang="en-US" dirty="0"/>
              <a:t>Table Slide</a:t>
            </a:r>
          </a:p>
        </p:txBody>
      </p:sp>
      <p:sp>
        <p:nvSpPr>
          <p:cNvPr id="2" name="Footer Placeholder 1">
            <a:extLst>
              <a:ext uri="{FF2B5EF4-FFF2-40B4-BE49-F238E27FC236}">
                <a16:creationId xmlns:a16="http://schemas.microsoft.com/office/drawing/2014/main" id="{8A2228FB-EF3B-2544-BA76-65AA874690D9}"/>
              </a:ext>
            </a:extLst>
          </p:cNvPr>
          <p:cNvSpPr>
            <a:spLocks noGrp="1"/>
          </p:cNvSpPr>
          <p:nvPr>
            <p:ph type="ftr" sz="quarter" idx="11"/>
          </p:nvPr>
        </p:nvSpPr>
        <p:spPr/>
        <p:txBody>
          <a:bodyPr/>
          <a:lstStyle/>
          <a:p>
            <a:r>
              <a:rPr lang="en-US"/>
              <a:t>Confidential - Do Not Distribute</a:t>
            </a:r>
          </a:p>
        </p:txBody>
      </p:sp>
      <p:sp>
        <p:nvSpPr>
          <p:cNvPr id="6" name="Text Placeholder 5">
            <a:extLst>
              <a:ext uri="{FF2B5EF4-FFF2-40B4-BE49-F238E27FC236}">
                <a16:creationId xmlns:a16="http://schemas.microsoft.com/office/drawing/2014/main" id="{EC2C7C13-2A1C-4439-ADFD-6FC6DD6E2034}"/>
              </a:ext>
            </a:extLst>
          </p:cNvPr>
          <p:cNvSpPr>
            <a:spLocks noGrp="1"/>
          </p:cNvSpPr>
          <p:nvPr>
            <p:ph type="body" sz="quarter" idx="13"/>
          </p:nvPr>
        </p:nvSpPr>
        <p:spPr/>
        <p:txBody>
          <a:bodyPr>
            <a:normAutofit fontScale="85000" lnSpcReduction="20000"/>
          </a:bodyPr>
          <a:lstStyle/>
          <a:p>
            <a:r>
              <a:rPr lang="en-US" dirty="0"/>
              <a:t>Short to Medium subtitle.</a:t>
            </a:r>
          </a:p>
        </p:txBody>
      </p:sp>
      <p:graphicFrame>
        <p:nvGraphicFramePr>
          <p:cNvPr id="7" name="Table 6">
            <a:extLst>
              <a:ext uri="{FF2B5EF4-FFF2-40B4-BE49-F238E27FC236}">
                <a16:creationId xmlns:a16="http://schemas.microsoft.com/office/drawing/2014/main" id="{E6BCD5BD-8BA9-784A-A437-B1621EF2E092}"/>
              </a:ext>
            </a:extLst>
          </p:cNvPr>
          <p:cNvGraphicFramePr>
            <a:graphicFrameLocks noGrp="1"/>
          </p:cNvGraphicFramePr>
          <p:nvPr>
            <p:extLst>
              <p:ext uri="{D42A27DB-BD31-4B8C-83A1-F6EECF244321}">
                <p14:modId xmlns:p14="http://schemas.microsoft.com/office/powerpoint/2010/main" val="2680007173"/>
              </p:ext>
            </p:extLst>
          </p:nvPr>
        </p:nvGraphicFramePr>
        <p:xfrm>
          <a:off x="578665" y="1600200"/>
          <a:ext cx="11034670" cy="4508504"/>
        </p:xfrm>
        <a:graphic>
          <a:graphicData uri="http://schemas.openxmlformats.org/drawingml/2006/table">
            <a:tbl>
              <a:tblPr firstRow="1" bandRow="1">
                <a:tableStyleId>{5C22544A-7EE6-4342-B048-85BDC9FD1C3A}</a:tableStyleId>
              </a:tblPr>
              <a:tblGrid>
                <a:gridCol w="2291535">
                  <a:extLst>
                    <a:ext uri="{9D8B030D-6E8A-4147-A177-3AD203B41FA5}">
                      <a16:colId xmlns:a16="http://schemas.microsoft.com/office/drawing/2014/main" val="3697401907"/>
                    </a:ext>
                  </a:extLst>
                </a:gridCol>
                <a:gridCol w="1866900">
                  <a:extLst>
                    <a:ext uri="{9D8B030D-6E8A-4147-A177-3AD203B41FA5}">
                      <a16:colId xmlns:a16="http://schemas.microsoft.com/office/drawing/2014/main" val="1297176711"/>
                    </a:ext>
                  </a:extLst>
                </a:gridCol>
                <a:gridCol w="1358900">
                  <a:extLst>
                    <a:ext uri="{9D8B030D-6E8A-4147-A177-3AD203B41FA5}">
                      <a16:colId xmlns:a16="http://schemas.microsoft.com/office/drawing/2014/main" val="4127023125"/>
                    </a:ext>
                  </a:extLst>
                </a:gridCol>
                <a:gridCol w="2019300">
                  <a:extLst>
                    <a:ext uri="{9D8B030D-6E8A-4147-A177-3AD203B41FA5}">
                      <a16:colId xmlns:a16="http://schemas.microsoft.com/office/drawing/2014/main" val="237681827"/>
                    </a:ext>
                  </a:extLst>
                </a:gridCol>
                <a:gridCol w="3498035">
                  <a:extLst>
                    <a:ext uri="{9D8B030D-6E8A-4147-A177-3AD203B41FA5}">
                      <a16:colId xmlns:a16="http://schemas.microsoft.com/office/drawing/2014/main" val="1212208544"/>
                    </a:ext>
                  </a:extLst>
                </a:gridCol>
              </a:tblGrid>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Organization</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latin typeface="Gotham HTF Book" pitchFamily="50" charset="0"/>
                        </a:rPr>
                        <a:t>Est. Amount</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latin typeface="Gotham HTF Book" pitchFamily="50" charset="0"/>
                        </a:rPr>
                        <a:t>Status</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latin typeface="Gotham HTF Book" pitchFamily="50" charset="0"/>
                        </a:rPr>
                        <a:t>Next Step</a:t>
                      </a:r>
                    </a:p>
                  </a:txBody>
                  <a:tcPr anchor="ctr">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latin typeface="Gotham HTF Book" pitchFamily="50" charset="0"/>
                        </a:rPr>
                        <a:t>Comment</a:t>
                      </a:r>
                    </a:p>
                  </a:txBody>
                  <a:tcPr anchor="ctr">
                    <a:solidFill>
                      <a:srgbClr val="25323C"/>
                    </a:solidFill>
                  </a:tcPr>
                </a:tc>
                <a:extLst>
                  <a:ext uri="{0D108BD9-81ED-4DB2-BD59-A6C34878D82A}">
                    <a16:rowId xmlns:a16="http://schemas.microsoft.com/office/drawing/2014/main" val="1868738612"/>
                  </a:ext>
                </a:extLst>
              </a:tr>
              <a:tr h="563563">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 </a:t>
                      </a:r>
                      <a:endParaRPr lang="en-US" sz="20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802608396"/>
                  </a:ext>
                </a:extLst>
              </a:tr>
              <a:tr h="563563">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 </a:t>
                      </a:r>
                      <a:endParaRPr lang="en-US" sz="2000" dirty="0">
                        <a:latin typeface="Gotham HTF Book" pitchFamily="50" charset="0"/>
                      </a:endParaRP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944812535"/>
                  </a:ext>
                </a:extLst>
              </a:tr>
              <a:tr h="563563">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 </a:t>
                      </a:r>
                      <a:endParaRPr lang="en-US" sz="20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1562023808"/>
                  </a:ext>
                </a:extLst>
              </a:tr>
              <a:tr h="563563">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1041037226"/>
                  </a:ext>
                </a:extLst>
              </a:tr>
              <a:tr h="563563">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 </a:t>
                      </a:r>
                      <a:endParaRPr lang="en-US" sz="20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 </a:t>
                      </a:r>
                      <a:endParaRPr lang="en-US" sz="2000" dirty="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60373102"/>
                  </a:ext>
                </a:extLst>
              </a:tr>
              <a:tr h="563563">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898140228"/>
                  </a:ext>
                </a:extLst>
              </a:tr>
              <a:tr h="563563">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a:t>
                      </a:r>
                      <a:r>
                        <a:rPr lang="en-US" sz="1200" b="0" i="0" u="none" strike="noStrike" kern="1200" cap="none" spc="0" normalizeH="0" baseline="0" noProof="0">
                          <a:ln>
                            <a:noFill/>
                          </a:ln>
                          <a:solidFill>
                            <a:srgbClr val="25323C"/>
                          </a:solidFill>
                          <a:effectLst/>
                          <a:uLnTx/>
                          <a:uFillTx/>
                          <a:latin typeface="Gotham HTF Book" pitchFamily="50" charset="0"/>
                          <a:ea typeface="+mn-ea"/>
                          <a:cs typeface="+mn-cs"/>
                        </a:rPr>
                        <a:t> </a:t>
                      </a:r>
                      <a:endParaRPr lang="en-US" sz="2000">
                        <a:latin typeface="Gotham HTF Book" pitchFamily="50" charset="0"/>
                      </a:endParaRPr>
                    </a:p>
                  </a:txBody>
                  <a:tcPr anchor="ctr">
                    <a:solidFill>
                      <a:srgbClr val="BECCDD">
                        <a:alpha val="25000"/>
                      </a:srgbClr>
                    </a:solidFill>
                  </a:tcPr>
                </a:tc>
                <a:tc>
                  <a:txBody>
                    <a:bodyPr/>
                    <a:lstStyle/>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 </a:t>
                      </a:r>
                      <a:endParaRPr lang="en-US" sz="2000" dirty="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4082397322"/>
                  </a:ext>
                </a:extLst>
              </a:tr>
            </a:tbl>
          </a:graphicData>
        </a:graphic>
      </p:graphicFrame>
      <p:sp>
        <p:nvSpPr>
          <p:cNvPr id="8" name="Slide Number Placeholder 7">
            <a:extLst>
              <a:ext uri="{FF2B5EF4-FFF2-40B4-BE49-F238E27FC236}">
                <a16:creationId xmlns:a16="http://schemas.microsoft.com/office/drawing/2014/main" id="{84364F2D-1D53-49B9-92AC-F838B4A259A8}"/>
              </a:ext>
            </a:extLst>
          </p:cNvPr>
          <p:cNvSpPr>
            <a:spLocks noGrp="1"/>
          </p:cNvSpPr>
          <p:nvPr>
            <p:ph type="sldNum" sz="quarter" idx="12"/>
          </p:nvPr>
        </p:nvSpPr>
        <p:spPr/>
        <p:txBody>
          <a:bodyPr/>
          <a:lstStyle/>
          <a:p>
            <a:fld id="{65BF3701-1924-4C15-9132-07AD9E28B3C8}" type="slidenum">
              <a:rPr lang="en-US" smtClean="0"/>
              <a:t>28</a:t>
            </a:fld>
            <a:endParaRPr lang="en-US"/>
          </a:p>
        </p:txBody>
      </p:sp>
    </p:spTree>
    <p:extLst>
      <p:ext uri="{BB962C8B-B14F-4D97-AF65-F5344CB8AC3E}">
        <p14:creationId xmlns:p14="http://schemas.microsoft.com/office/powerpoint/2010/main" val="1134012588"/>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B16207-886E-400B-B5E6-EE5C22B87D3F}"/>
              </a:ext>
            </a:extLst>
          </p:cNvPr>
          <p:cNvSpPr>
            <a:spLocks noGrp="1"/>
          </p:cNvSpPr>
          <p:nvPr>
            <p:ph type="title"/>
          </p:nvPr>
        </p:nvSpPr>
        <p:spPr/>
        <p:txBody>
          <a:bodyPr/>
          <a:lstStyle/>
          <a:p>
            <a:r>
              <a:rPr lang="en-US"/>
              <a:t>Competition Slide</a:t>
            </a:r>
          </a:p>
        </p:txBody>
      </p:sp>
      <p:sp>
        <p:nvSpPr>
          <p:cNvPr id="2" name="Footer Placeholder 1">
            <a:extLst>
              <a:ext uri="{FF2B5EF4-FFF2-40B4-BE49-F238E27FC236}">
                <a16:creationId xmlns:a16="http://schemas.microsoft.com/office/drawing/2014/main" id="{DA5B8602-BEE1-3348-9A67-4BC2C6559AC7}"/>
              </a:ext>
            </a:extLst>
          </p:cNvPr>
          <p:cNvSpPr>
            <a:spLocks noGrp="1"/>
          </p:cNvSpPr>
          <p:nvPr>
            <p:ph type="ftr" sz="quarter" idx="11"/>
          </p:nvPr>
        </p:nvSpPr>
        <p:spPr/>
        <p:txBody>
          <a:bodyPr/>
          <a:lstStyle/>
          <a:p>
            <a:r>
              <a:rPr lang="en-US"/>
              <a:t>Confidential - Do Not Distribute</a:t>
            </a:r>
          </a:p>
        </p:txBody>
      </p:sp>
      <p:sp>
        <p:nvSpPr>
          <p:cNvPr id="7" name="Text Placeholder 6">
            <a:extLst>
              <a:ext uri="{FF2B5EF4-FFF2-40B4-BE49-F238E27FC236}">
                <a16:creationId xmlns:a16="http://schemas.microsoft.com/office/drawing/2014/main" id="{C804B10C-BB81-4B65-9E1B-0F9D2E386EBF}"/>
              </a:ext>
            </a:extLst>
          </p:cNvPr>
          <p:cNvSpPr>
            <a:spLocks noGrp="1"/>
          </p:cNvSpPr>
          <p:nvPr>
            <p:ph type="body" sz="quarter" idx="13"/>
          </p:nvPr>
        </p:nvSpPr>
        <p:spPr/>
        <p:txBody>
          <a:bodyPr>
            <a:normAutofit fontScale="85000" lnSpcReduction="20000"/>
          </a:bodyPr>
          <a:lstStyle/>
          <a:p>
            <a:r>
              <a:rPr lang="en-US" dirty="0"/>
              <a:t>Short to Medium subtitle.</a:t>
            </a:r>
          </a:p>
        </p:txBody>
      </p:sp>
      <p:graphicFrame>
        <p:nvGraphicFramePr>
          <p:cNvPr id="5" name="Table 4">
            <a:extLst>
              <a:ext uri="{FF2B5EF4-FFF2-40B4-BE49-F238E27FC236}">
                <a16:creationId xmlns:a16="http://schemas.microsoft.com/office/drawing/2014/main" id="{E15AAB0C-875A-CA41-A4F6-0611D5DE3870}"/>
              </a:ext>
            </a:extLst>
          </p:cNvPr>
          <p:cNvGraphicFramePr>
            <a:graphicFrameLocks noGrp="1"/>
          </p:cNvGraphicFramePr>
          <p:nvPr>
            <p:extLst>
              <p:ext uri="{D42A27DB-BD31-4B8C-83A1-F6EECF244321}">
                <p14:modId xmlns:p14="http://schemas.microsoft.com/office/powerpoint/2010/main" val="1165909887"/>
              </p:ext>
            </p:extLst>
          </p:nvPr>
        </p:nvGraphicFramePr>
        <p:xfrm>
          <a:off x="578665" y="1600200"/>
          <a:ext cx="10985775" cy="4508502"/>
        </p:xfrm>
        <a:graphic>
          <a:graphicData uri="http://schemas.openxmlformats.org/drawingml/2006/table">
            <a:tbl>
              <a:tblPr firstRow="1" bandRow="1">
                <a:tableStyleId>{5C22544A-7EE6-4342-B048-85BDC9FD1C3A}</a:tableStyleId>
              </a:tblPr>
              <a:tblGrid>
                <a:gridCol w="1999435">
                  <a:extLst>
                    <a:ext uri="{9D8B030D-6E8A-4147-A177-3AD203B41FA5}">
                      <a16:colId xmlns:a16="http://schemas.microsoft.com/office/drawing/2014/main" val="3697401907"/>
                    </a:ext>
                  </a:extLst>
                </a:gridCol>
                <a:gridCol w="3075305">
                  <a:extLst>
                    <a:ext uri="{9D8B030D-6E8A-4147-A177-3AD203B41FA5}">
                      <a16:colId xmlns:a16="http://schemas.microsoft.com/office/drawing/2014/main" val="1297176711"/>
                    </a:ext>
                  </a:extLst>
                </a:gridCol>
                <a:gridCol w="1816100">
                  <a:extLst>
                    <a:ext uri="{9D8B030D-6E8A-4147-A177-3AD203B41FA5}">
                      <a16:colId xmlns:a16="http://schemas.microsoft.com/office/drawing/2014/main" val="4127023125"/>
                    </a:ext>
                  </a:extLst>
                </a:gridCol>
                <a:gridCol w="2095500">
                  <a:extLst>
                    <a:ext uri="{9D8B030D-6E8A-4147-A177-3AD203B41FA5}">
                      <a16:colId xmlns:a16="http://schemas.microsoft.com/office/drawing/2014/main" val="237681827"/>
                    </a:ext>
                  </a:extLst>
                </a:gridCol>
                <a:gridCol w="1999435">
                  <a:extLst>
                    <a:ext uri="{9D8B030D-6E8A-4147-A177-3AD203B41FA5}">
                      <a16:colId xmlns:a16="http://schemas.microsoft.com/office/drawing/2014/main" val="1212208544"/>
                    </a:ext>
                  </a:extLst>
                </a:gridCol>
              </a:tblGrid>
              <a:tr h="7514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5323C"/>
                          </a:solidFill>
                          <a:latin typeface="Gotham HTF Book" pitchFamily="50" charset="0"/>
                        </a:rPr>
                        <a:t>Organization</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5323C"/>
                          </a:solidFill>
                          <a:latin typeface="Gotham HTF Book" pitchFamily="50" charset="0"/>
                        </a:rPr>
                        <a:t>Est. Amount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5323C"/>
                          </a:solidFill>
                          <a:latin typeface="Gotham HTF Book" pitchFamily="50" charset="0"/>
                        </a:rPr>
                        <a:t>Status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5323C"/>
                          </a:solidFill>
                          <a:latin typeface="Gotham HTF Book" pitchFamily="50" charset="0"/>
                        </a:rPr>
                        <a:t>Next Step</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5323C"/>
                          </a:solidFill>
                          <a:latin typeface="Gotham HTF Book" pitchFamily="50" charset="0"/>
                        </a:rPr>
                        <a:t>Comment</a:t>
                      </a:r>
                    </a:p>
                  </a:txBody>
                  <a:tcPr anchor="ctr">
                    <a:noFill/>
                  </a:tcPr>
                </a:tc>
                <a:extLst>
                  <a:ext uri="{0D108BD9-81ED-4DB2-BD59-A6C34878D82A}">
                    <a16:rowId xmlns:a16="http://schemas.microsoft.com/office/drawing/2014/main" val="1868738612"/>
                  </a:ext>
                </a:extLst>
              </a:tr>
              <a:tr h="751417">
                <a:tc>
                  <a:txBody>
                    <a:bodyPr/>
                    <a:lstStyle/>
                    <a:p>
                      <a:pPr algn="ctr"/>
                      <a:endPar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 </a:t>
                      </a:r>
                      <a:endParaRPr lang="en-US" sz="20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5323C"/>
                        </a:solidFill>
                        <a:effectLst/>
                        <a:uLnTx/>
                        <a:uFillTx/>
                        <a:latin typeface="Gotham HTF Book"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802608396"/>
                  </a:ext>
                </a:extLst>
              </a:tr>
              <a:tr h="751417">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944812535"/>
                  </a:ext>
                </a:extLst>
              </a:tr>
              <a:tr h="751417">
                <a:tc>
                  <a:txBody>
                    <a:bodyPr/>
                    <a:lstStyle/>
                    <a:p>
                      <a:pPr algn="ctr"/>
                      <a:endPar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 </a:t>
                      </a:r>
                      <a:endParaRPr lang="en-US" sz="2000" dirty="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5323C"/>
                        </a:solidFill>
                        <a:effectLst/>
                        <a:uLnTx/>
                        <a:uFillTx/>
                        <a:latin typeface="Gotham HTF Book"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dirty="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1562023808"/>
                  </a:ext>
                </a:extLst>
              </a:tr>
              <a:tr h="751417">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939DA9">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939DA9">
                        <a:alpha val="25000"/>
                      </a:srgbClr>
                    </a:solidFill>
                  </a:tcPr>
                </a:tc>
                <a:extLst>
                  <a:ext uri="{0D108BD9-81ED-4DB2-BD59-A6C34878D82A}">
                    <a16:rowId xmlns:a16="http://schemas.microsoft.com/office/drawing/2014/main" val="1041037226"/>
                  </a:ext>
                </a:extLst>
              </a:tr>
              <a:tr h="751417">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23C"/>
                          </a:solidFill>
                          <a:effectLst/>
                          <a:uLnTx/>
                          <a:uFillTx/>
                          <a:latin typeface="Gotham HTF Book" pitchFamily="50" charset="0"/>
                          <a:ea typeface="+mn-ea"/>
                          <a:cs typeface="+mn-cs"/>
                        </a:rPr>
                        <a:t>$10m</a:t>
                      </a:r>
                      <a:endParaRPr kumimoji="0" lang="en-US" sz="1400" b="1" i="0" u="none" strike="noStrike" kern="1200" cap="none" spc="0" normalizeH="0" baseline="0" noProof="0">
                        <a:ln>
                          <a:noFill/>
                        </a:ln>
                        <a:solidFill>
                          <a:srgbClr val="000000"/>
                        </a:solidFill>
                        <a:effectLst/>
                        <a:uLnTx/>
                        <a:uFillTx/>
                        <a:latin typeface="Gotham HTF Book" pitchFamily="50" charset="0"/>
                        <a:ea typeface="+mn-ea"/>
                        <a:cs typeface="+mn-cs"/>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a:ln>
                            <a:noFill/>
                          </a:ln>
                          <a:solidFill>
                            <a:srgbClr val="25323C"/>
                          </a:solidFill>
                          <a:effectLst/>
                          <a:uLnTx/>
                          <a:uFillTx/>
                          <a:latin typeface="Gotham HTF Book" pitchFamily="50" charset="0"/>
                          <a:ea typeface="+mn-ea"/>
                          <a:cs typeface="+mn-cs"/>
                        </a:rPr>
                        <a:t>Frontier markets are </a:t>
                      </a:r>
                      <a:endParaRPr lang="en-US" sz="2000">
                        <a:latin typeface="Gotham HTF Book" pitchFamily="50" charset="0"/>
                      </a:endParaRPr>
                    </a:p>
                  </a:txBody>
                  <a:tcPr anchor="ctr">
                    <a:solidFill>
                      <a:srgbClr val="BECCDD">
                        <a:alpha val="25000"/>
                      </a:srgbClr>
                    </a:solidFill>
                  </a:tcPr>
                </a:tc>
                <a:tc>
                  <a:txBody>
                    <a:bodyPr/>
                    <a:lstStyle/>
                    <a:p>
                      <a:pPr algn="ctr"/>
                      <a:endPar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endParaRPr>
                    </a:p>
                    <a:p>
                      <a:pPr algn="ctr"/>
                      <a:r>
                        <a:rPr kumimoji="0" lang="en-US" sz="1200" b="0" i="0" u="none" strike="noStrike" kern="1200" cap="none" spc="0" normalizeH="0" baseline="0" noProof="0" dirty="0">
                          <a:ln>
                            <a:noFill/>
                          </a:ln>
                          <a:solidFill>
                            <a:srgbClr val="25323C"/>
                          </a:solidFill>
                          <a:effectLst/>
                          <a:uLnTx/>
                          <a:uFillTx/>
                          <a:latin typeface="Gotham HTF Book" pitchFamily="50" charset="0"/>
                          <a:ea typeface="+mn-ea"/>
                          <a:cs typeface="+mn-cs"/>
                        </a:rPr>
                        <a:t>Frontier markets are </a:t>
                      </a:r>
                      <a:endParaRPr lang="en-US" sz="2000" dirty="0">
                        <a:latin typeface="Gotham HTF Book" pitchFamily="50" charset="0"/>
                      </a:endParaRPr>
                    </a:p>
                  </a:txBody>
                  <a:tcPr anchor="ctr">
                    <a:solidFill>
                      <a:srgbClr val="BECCDD">
                        <a:alpha val="25000"/>
                      </a:srgbClr>
                    </a:solidFill>
                  </a:tcPr>
                </a:tc>
                <a:extLst>
                  <a:ext uri="{0D108BD9-81ED-4DB2-BD59-A6C34878D82A}">
                    <a16:rowId xmlns:a16="http://schemas.microsoft.com/office/drawing/2014/main" val="60373102"/>
                  </a:ext>
                </a:extLst>
              </a:tr>
            </a:tbl>
          </a:graphicData>
        </a:graphic>
      </p:graphicFrame>
      <p:sp>
        <p:nvSpPr>
          <p:cNvPr id="9" name="Slide Number Placeholder 8">
            <a:extLst>
              <a:ext uri="{FF2B5EF4-FFF2-40B4-BE49-F238E27FC236}">
                <a16:creationId xmlns:a16="http://schemas.microsoft.com/office/drawing/2014/main" id="{543485E1-39E8-4054-8F1E-41340F9F6B88}"/>
              </a:ext>
            </a:extLst>
          </p:cNvPr>
          <p:cNvSpPr>
            <a:spLocks noGrp="1"/>
          </p:cNvSpPr>
          <p:nvPr>
            <p:ph type="sldNum" sz="quarter" idx="12"/>
          </p:nvPr>
        </p:nvSpPr>
        <p:spPr/>
        <p:txBody>
          <a:bodyPr/>
          <a:lstStyle/>
          <a:p>
            <a:fld id="{65BF3701-1924-4C15-9132-07AD9E28B3C8}" type="slidenum">
              <a:rPr lang="en-US" smtClean="0"/>
              <a:t>29</a:t>
            </a:fld>
            <a:endParaRPr lang="en-US"/>
          </a:p>
        </p:txBody>
      </p:sp>
    </p:spTree>
    <p:extLst>
      <p:ext uri="{BB962C8B-B14F-4D97-AF65-F5344CB8AC3E}">
        <p14:creationId xmlns:p14="http://schemas.microsoft.com/office/powerpoint/2010/main" val="122837582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Pitch Deck Do’s</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3</a:t>
            </a:fld>
            <a:endParaRPr lang="en-US" dirty="0"/>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a:xfrm>
            <a:off x="304800" y="1477963"/>
            <a:ext cx="6633830" cy="4830762"/>
          </a:xfrm>
        </p:spPr>
        <p:txBody>
          <a:bodyPr>
            <a:normAutofit/>
          </a:bodyPr>
          <a:lstStyle/>
          <a:p>
            <a:r>
              <a:rPr lang="en-US" dirty="0"/>
              <a:t>-Do brainstorm your </a:t>
            </a:r>
            <a:r>
              <a:rPr lang="en-US" dirty="0">
                <a:hlinkClick r:id="rId2"/>
              </a:rPr>
              <a:t>story</a:t>
            </a:r>
            <a:r>
              <a:rPr lang="en-US" dirty="0"/>
              <a:t> in Word first </a:t>
            </a:r>
          </a:p>
          <a:p>
            <a:r>
              <a:rPr lang="en-US" dirty="0"/>
              <a:t>-Do try and include only 10-14 slides</a:t>
            </a:r>
          </a:p>
          <a:p>
            <a:r>
              <a:rPr lang="en-US" dirty="0">
                <a:cs typeface="Calibri"/>
              </a:rPr>
              <a:t>-Do aim to present it in 20 minutes</a:t>
            </a:r>
          </a:p>
          <a:p>
            <a:r>
              <a:rPr lang="en-US" dirty="0"/>
              <a:t>-Do use 34 </a:t>
            </a:r>
            <a:r>
              <a:rPr lang="en-US" dirty="0" err="1"/>
              <a:t>pt</a:t>
            </a:r>
            <a:r>
              <a:rPr lang="en-US" dirty="0"/>
              <a:t> font</a:t>
            </a:r>
            <a:endParaRPr lang="en-US" dirty="0">
              <a:cs typeface="Calibri"/>
            </a:endParaRPr>
          </a:p>
          <a:p>
            <a:r>
              <a:rPr lang="en-US" dirty="0"/>
              <a:t>-Do include a one sentence summary at the top of each slide slide</a:t>
            </a:r>
            <a:endParaRPr lang="en-US" dirty="0">
              <a:cs typeface="Calibri"/>
            </a:endParaRPr>
          </a:p>
          <a:p>
            <a:r>
              <a:rPr lang="en-US" dirty="0"/>
              <a:t>-Do create a ‘read me’ version with detail and a ‘listen to me’ version with more visuals and less text</a:t>
            </a:r>
            <a:endParaRPr lang="en-US" dirty="0">
              <a:cs typeface="Calibri"/>
            </a:endParaRPr>
          </a:p>
          <a:p>
            <a:r>
              <a:rPr lang="en-US" dirty="0"/>
              <a:t>-Do research your investor ahead of time</a:t>
            </a:r>
            <a:endParaRPr lang="en-US" dirty="0">
              <a:cs typeface="Calibri"/>
            </a:endParaRPr>
          </a:p>
          <a:p>
            <a:endParaRPr lang="en-US" sz="2000" dirty="0">
              <a:solidFill>
                <a:srgbClr val="28262D"/>
              </a:solidFill>
            </a:endParaRPr>
          </a:p>
        </p:txBody>
      </p:sp>
      <p:sp>
        <p:nvSpPr>
          <p:cNvPr id="7" name="Rectangle 6">
            <a:extLst>
              <a:ext uri="{FF2B5EF4-FFF2-40B4-BE49-F238E27FC236}">
                <a16:creationId xmlns:a16="http://schemas.microsoft.com/office/drawing/2014/main" id="{184C3517-C569-4691-94FE-6F8700FC6E43}"/>
              </a:ext>
            </a:extLst>
          </p:cNvPr>
          <p:cNvSpPr/>
          <p:nvPr/>
        </p:nvSpPr>
        <p:spPr>
          <a:xfrm>
            <a:off x="7019268" y="2351327"/>
            <a:ext cx="4849345" cy="2612546"/>
          </a:xfrm>
          <a:prstGeom prst="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EF1A7A-4BB9-4F1C-B582-F915A69D6794}"/>
              </a:ext>
            </a:extLst>
          </p:cNvPr>
          <p:cNvSpPr txBox="1"/>
          <p:nvPr/>
        </p:nvSpPr>
        <p:spPr>
          <a:xfrm>
            <a:off x="7644871" y="2780437"/>
            <a:ext cx="3517501" cy="1754326"/>
          </a:xfrm>
          <a:prstGeom prst="rect">
            <a:avLst/>
          </a:prstGeom>
          <a:noFill/>
        </p:spPr>
        <p:txBody>
          <a:bodyPr wrap="square" rtlCol="0">
            <a:spAutoFit/>
          </a:bodyPr>
          <a:lstStyle/>
          <a:p>
            <a:r>
              <a:rPr lang="en-US" sz="3600" dirty="0">
                <a:solidFill>
                  <a:schemeClr val="bg1"/>
                </a:solidFill>
                <a:latin typeface="Gotham Narrow Black" pitchFamily="50" charset="0"/>
              </a:rPr>
              <a:t>Make it legible. </a:t>
            </a:r>
          </a:p>
          <a:p>
            <a:r>
              <a:rPr lang="en-US" sz="3600" dirty="0">
                <a:solidFill>
                  <a:schemeClr val="bg1"/>
                </a:solidFill>
                <a:latin typeface="Gotham Narrow Black" pitchFamily="50" charset="0"/>
              </a:rPr>
              <a:t>Make it simple. </a:t>
            </a:r>
          </a:p>
          <a:p>
            <a:r>
              <a:rPr lang="en-US" sz="3600" dirty="0">
                <a:solidFill>
                  <a:schemeClr val="bg1"/>
                </a:solidFill>
                <a:latin typeface="Gotham Narrow Black" pitchFamily="50" charset="0"/>
              </a:rPr>
              <a:t>Make it obvious. </a:t>
            </a:r>
          </a:p>
        </p:txBody>
      </p:sp>
    </p:spTree>
    <p:extLst>
      <p:ext uri="{BB962C8B-B14F-4D97-AF65-F5344CB8AC3E}">
        <p14:creationId xmlns:p14="http://schemas.microsoft.com/office/powerpoint/2010/main" val="327709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B661-2AB5-46D4-BAC6-F6BCC92F0EB9}"/>
              </a:ext>
            </a:extLst>
          </p:cNvPr>
          <p:cNvSpPr>
            <a:spLocks noGrp="1"/>
          </p:cNvSpPr>
          <p:nvPr>
            <p:ph type="title"/>
          </p:nvPr>
        </p:nvSpPr>
        <p:spPr/>
        <p:txBody>
          <a:bodyPr/>
          <a:lstStyle/>
          <a:p>
            <a:r>
              <a:rPr lang="en-US" dirty="0"/>
              <a:t>Competitor Comparison</a:t>
            </a:r>
          </a:p>
        </p:txBody>
      </p:sp>
      <p:sp>
        <p:nvSpPr>
          <p:cNvPr id="3" name="Footer Placeholder 2">
            <a:extLst>
              <a:ext uri="{FF2B5EF4-FFF2-40B4-BE49-F238E27FC236}">
                <a16:creationId xmlns:a16="http://schemas.microsoft.com/office/drawing/2014/main" id="{575D11EE-9FB9-4EE3-9B75-FA7CEE05FE3A}"/>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AD57C30-D74A-43F6-A201-5B2E384F36E6}"/>
              </a:ext>
            </a:extLst>
          </p:cNvPr>
          <p:cNvSpPr>
            <a:spLocks noGrp="1"/>
          </p:cNvSpPr>
          <p:nvPr>
            <p:ph type="sldNum" sz="quarter" idx="12"/>
          </p:nvPr>
        </p:nvSpPr>
        <p:spPr/>
        <p:txBody>
          <a:bodyPr/>
          <a:lstStyle/>
          <a:p>
            <a:fld id="{65BF3701-1924-4C15-9132-07AD9E28B3C8}" type="slidenum">
              <a:rPr lang="en-US" smtClean="0"/>
              <a:t>30</a:t>
            </a:fld>
            <a:endParaRPr lang="en-US"/>
          </a:p>
        </p:txBody>
      </p:sp>
      <p:sp>
        <p:nvSpPr>
          <p:cNvPr id="5" name="Text Placeholder 4">
            <a:extLst>
              <a:ext uri="{FF2B5EF4-FFF2-40B4-BE49-F238E27FC236}">
                <a16:creationId xmlns:a16="http://schemas.microsoft.com/office/drawing/2014/main" id="{7CC35BBC-15F6-405E-8572-8EB80D07F1AD}"/>
              </a:ext>
            </a:extLst>
          </p:cNvPr>
          <p:cNvSpPr>
            <a:spLocks noGrp="1"/>
          </p:cNvSpPr>
          <p:nvPr>
            <p:ph type="body" sz="quarter" idx="13"/>
          </p:nvPr>
        </p:nvSpPr>
        <p:spPr/>
        <p:txBody>
          <a:bodyPr>
            <a:normAutofit fontScale="85000" lnSpcReduction="20000"/>
          </a:bodyPr>
          <a:lstStyle/>
          <a:p>
            <a:r>
              <a:rPr lang="en-US" dirty="0"/>
              <a:t>Subtitle here</a:t>
            </a:r>
          </a:p>
        </p:txBody>
      </p:sp>
      <p:graphicFrame>
        <p:nvGraphicFramePr>
          <p:cNvPr id="58" name="Table 57">
            <a:extLst>
              <a:ext uri="{FF2B5EF4-FFF2-40B4-BE49-F238E27FC236}">
                <a16:creationId xmlns:a16="http://schemas.microsoft.com/office/drawing/2014/main" id="{FCB6205B-EF49-4316-94AC-50DE8E46F3FB}"/>
              </a:ext>
            </a:extLst>
          </p:cNvPr>
          <p:cNvGraphicFramePr>
            <a:graphicFrameLocks noGrp="1"/>
          </p:cNvGraphicFramePr>
          <p:nvPr>
            <p:extLst>
              <p:ext uri="{D42A27DB-BD31-4B8C-83A1-F6EECF244321}">
                <p14:modId xmlns:p14="http://schemas.microsoft.com/office/powerpoint/2010/main" val="2343138637"/>
              </p:ext>
            </p:extLst>
          </p:nvPr>
        </p:nvGraphicFramePr>
        <p:xfrm>
          <a:off x="713013" y="1455506"/>
          <a:ext cx="10548258" cy="4585021"/>
        </p:xfrm>
        <a:graphic>
          <a:graphicData uri="http://schemas.openxmlformats.org/drawingml/2006/table">
            <a:tbl>
              <a:tblPr firstRow="1" bandRow="1">
                <a:tableStyleId>{5C22544A-7EE6-4342-B048-85BDC9FD1C3A}</a:tableStyleId>
              </a:tblPr>
              <a:tblGrid>
                <a:gridCol w="1758043">
                  <a:extLst>
                    <a:ext uri="{9D8B030D-6E8A-4147-A177-3AD203B41FA5}">
                      <a16:colId xmlns:a16="http://schemas.microsoft.com/office/drawing/2014/main" val="3697401907"/>
                    </a:ext>
                  </a:extLst>
                </a:gridCol>
                <a:gridCol w="1758043">
                  <a:extLst>
                    <a:ext uri="{9D8B030D-6E8A-4147-A177-3AD203B41FA5}">
                      <a16:colId xmlns:a16="http://schemas.microsoft.com/office/drawing/2014/main" val="1297176711"/>
                    </a:ext>
                  </a:extLst>
                </a:gridCol>
                <a:gridCol w="1758043">
                  <a:extLst>
                    <a:ext uri="{9D8B030D-6E8A-4147-A177-3AD203B41FA5}">
                      <a16:colId xmlns:a16="http://schemas.microsoft.com/office/drawing/2014/main" val="4127023125"/>
                    </a:ext>
                  </a:extLst>
                </a:gridCol>
                <a:gridCol w="1758043">
                  <a:extLst>
                    <a:ext uri="{9D8B030D-6E8A-4147-A177-3AD203B41FA5}">
                      <a16:colId xmlns:a16="http://schemas.microsoft.com/office/drawing/2014/main" val="237681827"/>
                    </a:ext>
                  </a:extLst>
                </a:gridCol>
                <a:gridCol w="1758043">
                  <a:extLst>
                    <a:ext uri="{9D8B030D-6E8A-4147-A177-3AD203B41FA5}">
                      <a16:colId xmlns:a16="http://schemas.microsoft.com/office/drawing/2014/main" val="1212208544"/>
                    </a:ext>
                  </a:extLst>
                </a:gridCol>
                <a:gridCol w="1758043">
                  <a:extLst>
                    <a:ext uri="{9D8B030D-6E8A-4147-A177-3AD203B41FA5}">
                      <a16:colId xmlns:a16="http://schemas.microsoft.com/office/drawing/2014/main" val="912107696"/>
                    </a:ext>
                  </a:extLst>
                </a:gridCol>
              </a:tblGrid>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Feature</a:t>
                      </a:r>
                    </a:p>
                  </a:txBody>
                  <a:tcPr anchor="ctr">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Sample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latin typeface="Gotham HTF Book" pitchFamily="50" charset="0"/>
                        </a:rPr>
                        <a:t>Competitor 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25323C"/>
                    </a:solidFill>
                  </a:tcPr>
                </a:tc>
                <a:extLst>
                  <a:ext uri="{0D108BD9-81ED-4DB2-BD59-A6C34878D82A}">
                    <a16:rowId xmlns:a16="http://schemas.microsoft.com/office/drawing/2014/main" val="1868738612"/>
                  </a:ext>
                </a:extLst>
              </a:tr>
              <a:tr h="563563">
                <a:tc>
                  <a:txBody>
                    <a:bodyPr/>
                    <a:lstStyle/>
                    <a:p>
                      <a:pPr algn="ctr"/>
                      <a:r>
                        <a:rPr lang="en-US" sz="140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802608396"/>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944812535"/>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1562023808"/>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1041037226"/>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accent1"/>
                          </a:solidFill>
                          <a:latin typeface="Gotham HTF Book" pitchFamily="50" charset="0"/>
                          <a:ea typeface="Hind Light" charset="0"/>
                          <a:cs typeface="Hind Light"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tc>
                  <a:txBody>
                    <a:bodyPr/>
                    <a:lstStyle/>
                    <a:p>
                      <a:pPr algn="ctr"/>
                      <a:endParaRPr lang="en-US" sz="1400">
                        <a:latin typeface="Gotham HTF Book" pitchFamily="50"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95000"/>
                      </a:schemeClr>
                    </a:solidFill>
                  </a:tcPr>
                </a:tc>
                <a:extLst>
                  <a:ext uri="{0D108BD9-81ED-4DB2-BD59-A6C34878D82A}">
                    <a16:rowId xmlns:a16="http://schemas.microsoft.com/office/drawing/2014/main" val="60373102"/>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Gotham HTF Book" pitchFamily="50" charset="0"/>
                          <a:ea typeface="+mn-ea"/>
                          <a:cs typeface="+mn-cs"/>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1">
                          <a:solidFill>
                            <a:schemeClr val="bg1"/>
                          </a:solidFill>
                          <a:latin typeface="Gotham HTF Book" pitchFamily="50" charset="0"/>
                        </a:rPr>
                        <a: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898140228"/>
                  </a:ext>
                </a:extLst>
              </a:tr>
              <a:tr h="56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otham HTF Book" pitchFamily="50" charset="0"/>
                        </a:rPr>
                        <a:t>Example Text</a:t>
                      </a: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5">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Gotham HTF Book" pitchFamily="50" charset="0"/>
                        </a:rPr>
                        <a:t>Example Text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otham HTF Book" pitchFamily="50" charset="0"/>
                        </a:rPr>
                        <a:t>Example Text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2">
                        <a:lumMod val="10000"/>
                        <a:lumOff val="90000"/>
                      </a:schemeClr>
                    </a:solidFill>
                  </a:tcPr>
                </a:tc>
                <a:extLst>
                  <a:ext uri="{0D108BD9-81ED-4DB2-BD59-A6C34878D82A}">
                    <a16:rowId xmlns:a16="http://schemas.microsoft.com/office/drawing/2014/main" val="4082397322"/>
                  </a:ext>
                </a:extLst>
              </a:tr>
            </a:tbl>
          </a:graphicData>
        </a:graphic>
      </p:graphicFrame>
    </p:spTree>
    <p:extLst>
      <p:ext uri="{BB962C8B-B14F-4D97-AF65-F5344CB8AC3E}">
        <p14:creationId xmlns:p14="http://schemas.microsoft.com/office/powerpoint/2010/main" val="340539467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D9DD-7284-4A38-BA56-6CC1B2C94059}"/>
              </a:ext>
            </a:extLst>
          </p:cNvPr>
          <p:cNvSpPr>
            <a:spLocks noGrp="1"/>
          </p:cNvSpPr>
          <p:nvPr>
            <p:ph type="title"/>
          </p:nvPr>
        </p:nvSpPr>
        <p:spPr/>
        <p:txBody>
          <a:bodyPr/>
          <a:lstStyle/>
          <a:p>
            <a:r>
              <a:rPr lang="en-US" dirty="0"/>
              <a:t>Landscape Infographic Ex.</a:t>
            </a:r>
          </a:p>
        </p:txBody>
      </p:sp>
      <p:sp>
        <p:nvSpPr>
          <p:cNvPr id="3" name="Text Placeholder 2">
            <a:extLst>
              <a:ext uri="{FF2B5EF4-FFF2-40B4-BE49-F238E27FC236}">
                <a16:creationId xmlns:a16="http://schemas.microsoft.com/office/drawing/2014/main" id="{4F28FB43-A86A-4545-9EBB-5EDF4AB3735B}"/>
              </a:ext>
            </a:extLst>
          </p:cNvPr>
          <p:cNvSpPr>
            <a:spLocks noGrp="1"/>
          </p:cNvSpPr>
          <p:nvPr>
            <p:ph type="body" sz="quarter" idx="13"/>
          </p:nvPr>
        </p:nvSpPr>
        <p:spPr/>
        <p:txBody>
          <a:bodyPr>
            <a:normAutofit fontScale="85000" lnSpcReduction="20000"/>
          </a:bodyPr>
          <a:lstStyle/>
          <a:p>
            <a:r>
              <a:rPr lang="en-US" dirty="0"/>
              <a:t>Subtitle for infographic or text leading to infographic.</a:t>
            </a:r>
          </a:p>
        </p:txBody>
      </p:sp>
      <p:grpSp>
        <p:nvGrpSpPr>
          <p:cNvPr id="4" name="Group 3">
            <a:extLst>
              <a:ext uri="{FF2B5EF4-FFF2-40B4-BE49-F238E27FC236}">
                <a16:creationId xmlns:a16="http://schemas.microsoft.com/office/drawing/2014/main" id="{AD4E740D-FFAE-4553-AB0F-B615AAB31ECA}"/>
              </a:ext>
            </a:extLst>
          </p:cNvPr>
          <p:cNvGrpSpPr/>
          <p:nvPr/>
        </p:nvGrpSpPr>
        <p:grpSpPr>
          <a:xfrm>
            <a:off x="993971" y="3429000"/>
            <a:ext cx="10204058" cy="691261"/>
            <a:chOff x="2104181" y="3079098"/>
            <a:chExt cx="7983638" cy="691261"/>
          </a:xfrm>
        </p:grpSpPr>
        <p:sp>
          <p:nvSpPr>
            <p:cNvPr id="5" name="15 Cheurón">
              <a:extLst>
                <a:ext uri="{FF2B5EF4-FFF2-40B4-BE49-F238E27FC236}">
                  <a16:creationId xmlns:a16="http://schemas.microsoft.com/office/drawing/2014/main" id="{7D14AE89-534C-442D-9BFF-2074FF74D5A4}"/>
                </a:ext>
              </a:extLst>
            </p:cNvPr>
            <p:cNvSpPr/>
            <p:nvPr/>
          </p:nvSpPr>
          <p:spPr>
            <a:xfrm>
              <a:off x="3582405"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6" name="9 Cheurón">
              <a:extLst>
                <a:ext uri="{FF2B5EF4-FFF2-40B4-BE49-F238E27FC236}">
                  <a16:creationId xmlns:a16="http://schemas.microsoft.com/office/drawing/2014/main" id="{99A872BC-7E78-4058-84B5-0075AEF9E833}"/>
                </a:ext>
              </a:extLst>
            </p:cNvPr>
            <p:cNvSpPr/>
            <p:nvPr/>
          </p:nvSpPr>
          <p:spPr>
            <a:xfrm>
              <a:off x="6538856"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7" name="14 Cheurón">
              <a:extLst>
                <a:ext uri="{FF2B5EF4-FFF2-40B4-BE49-F238E27FC236}">
                  <a16:creationId xmlns:a16="http://schemas.microsoft.com/office/drawing/2014/main" id="{E0DD20B5-D71F-4FA4-AD4F-74C34065055F}"/>
                </a:ext>
              </a:extLst>
            </p:cNvPr>
            <p:cNvSpPr/>
            <p:nvPr/>
          </p:nvSpPr>
          <p:spPr>
            <a:xfrm>
              <a:off x="5060631"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8" name="3 Cheurón">
              <a:extLst>
                <a:ext uri="{FF2B5EF4-FFF2-40B4-BE49-F238E27FC236}">
                  <a16:creationId xmlns:a16="http://schemas.microsoft.com/office/drawing/2014/main" id="{DC951460-7D0E-4DD6-96A1-208F759D69EC}"/>
                </a:ext>
              </a:extLst>
            </p:cNvPr>
            <p:cNvSpPr/>
            <p:nvPr/>
          </p:nvSpPr>
          <p:spPr>
            <a:xfrm>
              <a:off x="9495305"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9" name="5 Cheurón">
              <a:extLst>
                <a:ext uri="{FF2B5EF4-FFF2-40B4-BE49-F238E27FC236}">
                  <a16:creationId xmlns:a16="http://schemas.microsoft.com/office/drawing/2014/main" id="{B1337B92-A320-4B51-AA40-36767EFAE337}"/>
                </a:ext>
              </a:extLst>
            </p:cNvPr>
            <p:cNvSpPr/>
            <p:nvPr/>
          </p:nvSpPr>
          <p:spPr>
            <a:xfrm>
              <a:off x="8509822"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0" name="6 Cheurón">
              <a:extLst>
                <a:ext uri="{FF2B5EF4-FFF2-40B4-BE49-F238E27FC236}">
                  <a16:creationId xmlns:a16="http://schemas.microsoft.com/office/drawing/2014/main" id="{0EC55A74-0286-47AB-9BE8-63C9F233F424}"/>
                </a:ext>
              </a:extLst>
            </p:cNvPr>
            <p:cNvSpPr/>
            <p:nvPr/>
          </p:nvSpPr>
          <p:spPr>
            <a:xfrm>
              <a:off x="9002563"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1" name="7 Cheurón">
              <a:extLst>
                <a:ext uri="{FF2B5EF4-FFF2-40B4-BE49-F238E27FC236}">
                  <a16:creationId xmlns:a16="http://schemas.microsoft.com/office/drawing/2014/main" id="{BD2415E0-0A06-4613-AEEE-6DF209745654}"/>
                </a:ext>
              </a:extLst>
            </p:cNvPr>
            <p:cNvSpPr/>
            <p:nvPr/>
          </p:nvSpPr>
          <p:spPr>
            <a:xfrm>
              <a:off x="7524339"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2" name="8 Cheurón">
              <a:extLst>
                <a:ext uri="{FF2B5EF4-FFF2-40B4-BE49-F238E27FC236}">
                  <a16:creationId xmlns:a16="http://schemas.microsoft.com/office/drawing/2014/main" id="{584C6223-0155-4EF0-ADAE-782F8E824610}"/>
                </a:ext>
              </a:extLst>
            </p:cNvPr>
            <p:cNvSpPr/>
            <p:nvPr/>
          </p:nvSpPr>
          <p:spPr>
            <a:xfrm>
              <a:off x="8017080"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13" name="10 Cheurón">
              <a:extLst>
                <a:ext uri="{FF2B5EF4-FFF2-40B4-BE49-F238E27FC236}">
                  <a16:creationId xmlns:a16="http://schemas.microsoft.com/office/drawing/2014/main" id="{4E16022A-9E1A-4039-BB07-6B999D3E3DF0}"/>
                </a:ext>
              </a:extLst>
            </p:cNvPr>
            <p:cNvSpPr/>
            <p:nvPr/>
          </p:nvSpPr>
          <p:spPr>
            <a:xfrm>
              <a:off x="7031597"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4" name="11 Cheurón">
              <a:extLst>
                <a:ext uri="{FF2B5EF4-FFF2-40B4-BE49-F238E27FC236}">
                  <a16:creationId xmlns:a16="http://schemas.microsoft.com/office/drawing/2014/main" id="{C76F18BF-B363-40F4-8D4C-D2F058809DFD}"/>
                </a:ext>
              </a:extLst>
            </p:cNvPr>
            <p:cNvSpPr/>
            <p:nvPr/>
          </p:nvSpPr>
          <p:spPr>
            <a:xfrm>
              <a:off x="5553373"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15" name="12 Cheurón">
              <a:extLst>
                <a:ext uri="{FF2B5EF4-FFF2-40B4-BE49-F238E27FC236}">
                  <a16:creationId xmlns:a16="http://schemas.microsoft.com/office/drawing/2014/main" id="{767ABC42-4548-461E-A45B-31604D113AC3}"/>
                </a:ext>
              </a:extLst>
            </p:cNvPr>
            <p:cNvSpPr/>
            <p:nvPr/>
          </p:nvSpPr>
          <p:spPr>
            <a:xfrm>
              <a:off x="6046114"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6" name="13 Cheurón">
              <a:extLst>
                <a:ext uri="{FF2B5EF4-FFF2-40B4-BE49-F238E27FC236}">
                  <a16:creationId xmlns:a16="http://schemas.microsoft.com/office/drawing/2014/main" id="{235CD28E-5B8C-4382-AAC6-042727702FB1}"/>
                </a:ext>
              </a:extLst>
            </p:cNvPr>
            <p:cNvSpPr/>
            <p:nvPr/>
          </p:nvSpPr>
          <p:spPr>
            <a:xfrm>
              <a:off x="4567889"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7" name="16 Cheurón">
              <a:extLst>
                <a:ext uri="{FF2B5EF4-FFF2-40B4-BE49-F238E27FC236}">
                  <a16:creationId xmlns:a16="http://schemas.microsoft.com/office/drawing/2014/main" id="{1ADE80AF-9E7B-4760-A2D2-3CED51C145BD}"/>
                </a:ext>
              </a:extLst>
            </p:cNvPr>
            <p:cNvSpPr/>
            <p:nvPr/>
          </p:nvSpPr>
          <p:spPr>
            <a:xfrm>
              <a:off x="4075148"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8" name="17 Cheurón">
              <a:extLst>
                <a:ext uri="{FF2B5EF4-FFF2-40B4-BE49-F238E27FC236}">
                  <a16:creationId xmlns:a16="http://schemas.microsoft.com/office/drawing/2014/main" id="{611C1614-2C20-4594-AA0A-5C935FA57442}"/>
                </a:ext>
              </a:extLst>
            </p:cNvPr>
            <p:cNvSpPr/>
            <p:nvPr/>
          </p:nvSpPr>
          <p:spPr>
            <a:xfrm>
              <a:off x="2596922"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9" name="18 Cheurón">
              <a:extLst>
                <a:ext uri="{FF2B5EF4-FFF2-40B4-BE49-F238E27FC236}">
                  <a16:creationId xmlns:a16="http://schemas.microsoft.com/office/drawing/2014/main" id="{EAFA7D2D-E9C7-4E80-ACAF-D058DB42924C}"/>
                </a:ext>
              </a:extLst>
            </p:cNvPr>
            <p:cNvSpPr/>
            <p:nvPr/>
          </p:nvSpPr>
          <p:spPr>
            <a:xfrm>
              <a:off x="3089665"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20" name="20 Cheurón">
              <a:extLst>
                <a:ext uri="{FF2B5EF4-FFF2-40B4-BE49-F238E27FC236}">
                  <a16:creationId xmlns:a16="http://schemas.microsoft.com/office/drawing/2014/main" id="{33E5B323-7B29-4F23-872B-1EF24BE5DFB1}"/>
                </a:ext>
              </a:extLst>
            </p:cNvPr>
            <p:cNvSpPr/>
            <p:nvPr/>
          </p:nvSpPr>
          <p:spPr>
            <a:xfrm>
              <a:off x="2104181"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grpSp>
      <p:grpSp>
        <p:nvGrpSpPr>
          <p:cNvPr id="21" name="Group 20">
            <a:extLst>
              <a:ext uri="{FF2B5EF4-FFF2-40B4-BE49-F238E27FC236}">
                <a16:creationId xmlns:a16="http://schemas.microsoft.com/office/drawing/2014/main" id="{904848F4-9F49-4EAD-9095-79805AC3F483}"/>
              </a:ext>
            </a:extLst>
          </p:cNvPr>
          <p:cNvGrpSpPr/>
          <p:nvPr/>
        </p:nvGrpSpPr>
        <p:grpSpPr>
          <a:xfrm flipV="1">
            <a:off x="1251960" y="4120261"/>
            <a:ext cx="261290" cy="822960"/>
            <a:chOff x="1374514" y="1504950"/>
            <a:chExt cx="261290" cy="822960"/>
          </a:xfrm>
        </p:grpSpPr>
        <p:cxnSp>
          <p:nvCxnSpPr>
            <p:cNvPr id="22" name="Straight Connector 21">
              <a:extLst>
                <a:ext uri="{FF2B5EF4-FFF2-40B4-BE49-F238E27FC236}">
                  <a16:creationId xmlns:a16="http://schemas.microsoft.com/office/drawing/2014/main" id="{B3F5E934-A535-408B-A634-48E9BD4E0AFB}"/>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699165-42C9-4056-9A75-076650B13165}"/>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DA9C57B-D83D-43C2-BE3C-B45EA47595E4}"/>
              </a:ext>
            </a:extLst>
          </p:cNvPr>
          <p:cNvGrpSpPr/>
          <p:nvPr/>
        </p:nvGrpSpPr>
        <p:grpSpPr>
          <a:xfrm>
            <a:off x="3152481" y="2606040"/>
            <a:ext cx="261290" cy="822960"/>
            <a:chOff x="1374514" y="1504950"/>
            <a:chExt cx="261290" cy="822960"/>
          </a:xfrm>
        </p:grpSpPr>
        <p:cxnSp>
          <p:nvCxnSpPr>
            <p:cNvPr id="25" name="Straight Connector 24">
              <a:extLst>
                <a:ext uri="{FF2B5EF4-FFF2-40B4-BE49-F238E27FC236}">
                  <a16:creationId xmlns:a16="http://schemas.microsoft.com/office/drawing/2014/main" id="{BDC3BA7A-1DB2-48D5-8162-446589AAF70C}"/>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957103-7D2C-4B3B-98AE-82C30BCB96E0}"/>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7D6D3F6-6381-4BE3-9975-4E0F1C8ACAD8}"/>
              </a:ext>
            </a:extLst>
          </p:cNvPr>
          <p:cNvGrpSpPr/>
          <p:nvPr/>
        </p:nvGrpSpPr>
        <p:grpSpPr>
          <a:xfrm flipV="1">
            <a:off x="5038864" y="4120261"/>
            <a:ext cx="261290" cy="822960"/>
            <a:chOff x="1374514" y="1504950"/>
            <a:chExt cx="261290" cy="822960"/>
          </a:xfrm>
        </p:grpSpPr>
        <p:cxnSp>
          <p:nvCxnSpPr>
            <p:cNvPr id="28" name="Straight Connector 27">
              <a:extLst>
                <a:ext uri="{FF2B5EF4-FFF2-40B4-BE49-F238E27FC236}">
                  <a16:creationId xmlns:a16="http://schemas.microsoft.com/office/drawing/2014/main" id="{8A5FB16B-FB3D-4F65-A62F-10598191A575}"/>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74F4C0-0444-4BF2-B746-6CD587EE2AD4}"/>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5C85D3C-134A-4DBE-A298-9F0B676FC026}"/>
              </a:ext>
            </a:extLst>
          </p:cNvPr>
          <p:cNvGrpSpPr/>
          <p:nvPr/>
        </p:nvGrpSpPr>
        <p:grpSpPr>
          <a:xfrm>
            <a:off x="6943298" y="2606040"/>
            <a:ext cx="261290" cy="822960"/>
            <a:chOff x="1374514" y="1504950"/>
            <a:chExt cx="261290" cy="822960"/>
          </a:xfrm>
        </p:grpSpPr>
        <p:cxnSp>
          <p:nvCxnSpPr>
            <p:cNvPr id="31" name="Straight Connector 30">
              <a:extLst>
                <a:ext uri="{FF2B5EF4-FFF2-40B4-BE49-F238E27FC236}">
                  <a16:creationId xmlns:a16="http://schemas.microsoft.com/office/drawing/2014/main" id="{CD0AA33D-8EC7-408D-A514-1B9E8B4DFB39}"/>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7933A2-67A3-4B29-9270-FD6EB6AD9987}"/>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7767228-F58E-43FF-AB2B-A7470F0FD3EF}"/>
              </a:ext>
            </a:extLst>
          </p:cNvPr>
          <p:cNvGrpSpPr/>
          <p:nvPr/>
        </p:nvGrpSpPr>
        <p:grpSpPr>
          <a:xfrm flipV="1">
            <a:off x="8792355" y="4120261"/>
            <a:ext cx="261290" cy="822960"/>
            <a:chOff x="1374514" y="1504950"/>
            <a:chExt cx="261290" cy="822960"/>
          </a:xfrm>
        </p:grpSpPr>
        <p:cxnSp>
          <p:nvCxnSpPr>
            <p:cNvPr id="34" name="Straight Connector 33">
              <a:extLst>
                <a:ext uri="{FF2B5EF4-FFF2-40B4-BE49-F238E27FC236}">
                  <a16:creationId xmlns:a16="http://schemas.microsoft.com/office/drawing/2014/main" id="{B4BE553D-64DA-433B-A0F1-E104292D0679}"/>
                </a:ext>
              </a:extLst>
            </p:cNvPr>
            <p:cNvCxnSpPr/>
            <p:nvPr/>
          </p:nvCxnSpPr>
          <p:spPr>
            <a:xfrm flipH="1" flipV="1">
              <a:off x="1374514" y="1504950"/>
              <a:ext cx="2" cy="822960"/>
            </a:xfrm>
            <a:prstGeom prst="line">
              <a:avLst/>
            </a:prstGeom>
            <a:ln>
              <a:solidFill>
                <a:srgbClr val="FF49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1C5D21-59A4-44A8-9EA7-B78833AFFE06}"/>
                </a:ext>
              </a:extLst>
            </p:cNvPr>
            <p:cNvCxnSpPr/>
            <p:nvPr/>
          </p:nvCxnSpPr>
          <p:spPr>
            <a:xfrm>
              <a:off x="1374514" y="1504950"/>
              <a:ext cx="261290" cy="0"/>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BBE124C-CC68-4152-BFAC-E1F4CA332B43}"/>
              </a:ext>
            </a:extLst>
          </p:cNvPr>
          <p:cNvGrpSpPr/>
          <p:nvPr/>
        </p:nvGrpSpPr>
        <p:grpSpPr>
          <a:xfrm>
            <a:off x="1329307" y="3676018"/>
            <a:ext cx="199642" cy="199642"/>
            <a:chOff x="3498967" y="3049909"/>
            <a:chExt cx="464344" cy="464344"/>
          </a:xfrm>
          <a:solidFill>
            <a:schemeClr val="bg1"/>
          </a:solidFill>
        </p:grpSpPr>
        <p:sp>
          <p:nvSpPr>
            <p:cNvPr id="37" name="AutoShape 126">
              <a:extLst>
                <a:ext uri="{FF2B5EF4-FFF2-40B4-BE49-F238E27FC236}">
                  <a16:creationId xmlns:a16="http://schemas.microsoft.com/office/drawing/2014/main" id="{7FC9C5C0-7221-4A85-8932-A0AB638A985C}"/>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7">
              <a:extLst>
                <a:ext uri="{FF2B5EF4-FFF2-40B4-BE49-F238E27FC236}">
                  <a16:creationId xmlns:a16="http://schemas.microsoft.com/office/drawing/2014/main" id="{5B048EA7-91D2-4841-8190-3E0E4573FA5E}"/>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9" name="AutoShape 139">
            <a:extLst>
              <a:ext uri="{FF2B5EF4-FFF2-40B4-BE49-F238E27FC236}">
                <a16:creationId xmlns:a16="http://schemas.microsoft.com/office/drawing/2014/main" id="{CB77B2ED-74E9-498C-88B3-828B6F3DC28B}"/>
              </a:ext>
            </a:extLst>
          </p:cNvPr>
          <p:cNvSpPr>
            <a:spLocks/>
          </p:cNvSpPr>
          <p:nvPr/>
        </p:nvSpPr>
        <p:spPr bwMode="auto">
          <a:xfrm>
            <a:off x="3220775" y="3676018"/>
            <a:ext cx="209484" cy="20303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0" name="Group 39">
            <a:extLst>
              <a:ext uri="{FF2B5EF4-FFF2-40B4-BE49-F238E27FC236}">
                <a16:creationId xmlns:a16="http://schemas.microsoft.com/office/drawing/2014/main" id="{E068BC35-CE57-4291-BBA0-ED5DA2BE02DA}"/>
              </a:ext>
            </a:extLst>
          </p:cNvPr>
          <p:cNvGrpSpPr/>
          <p:nvPr/>
        </p:nvGrpSpPr>
        <p:grpSpPr>
          <a:xfrm>
            <a:off x="7028642" y="3674510"/>
            <a:ext cx="200240" cy="200240"/>
            <a:chOff x="7275629" y="3045147"/>
            <a:chExt cx="464344" cy="464344"/>
          </a:xfrm>
          <a:solidFill>
            <a:schemeClr val="bg1"/>
          </a:solidFill>
        </p:grpSpPr>
        <p:sp>
          <p:nvSpPr>
            <p:cNvPr id="41" name="AutoShape 56">
              <a:extLst>
                <a:ext uri="{FF2B5EF4-FFF2-40B4-BE49-F238E27FC236}">
                  <a16:creationId xmlns:a16="http://schemas.microsoft.com/office/drawing/2014/main" id="{0673EA58-3C22-404F-8A56-1CC784649972}"/>
                </a:ext>
              </a:extLst>
            </p:cNvPr>
            <p:cNvSpPr>
              <a:spLocks/>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57">
              <a:extLst>
                <a:ext uri="{FF2B5EF4-FFF2-40B4-BE49-F238E27FC236}">
                  <a16:creationId xmlns:a16="http://schemas.microsoft.com/office/drawing/2014/main" id="{A5084A52-EFBE-4613-981A-7326987C018E}"/>
                </a:ext>
              </a:extLst>
            </p:cNvPr>
            <p:cNvSpPr>
              <a:spLocks/>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58">
              <a:extLst>
                <a:ext uri="{FF2B5EF4-FFF2-40B4-BE49-F238E27FC236}">
                  <a16:creationId xmlns:a16="http://schemas.microsoft.com/office/drawing/2014/main" id="{F1F67042-51DD-43BB-85C5-DD3D5635D21F}"/>
                </a:ext>
              </a:extLst>
            </p:cNvPr>
            <p:cNvSpPr>
              <a:spLocks/>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4" name="AutoShape 59">
            <a:extLst>
              <a:ext uri="{FF2B5EF4-FFF2-40B4-BE49-F238E27FC236}">
                <a16:creationId xmlns:a16="http://schemas.microsoft.com/office/drawing/2014/main" id="{3F21F87B-F778-4543-A974-8CD17F52DAF5}"/>
              </a:ext>
            </a:extLst>
          </p:cNvPr>
          <p:cNvSpPr>
            <a:spLocks/>
          </p:cNvSpPr>
          <p:nvPr/>
        </p:nvSpPr>
        <p:spPr bwMode="auto">
          <a:xfrm>
            <a:off x="5117304" y="3674510"/>
            <a:ext cx="200582" cy="20024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5" name="Group 44">
            <a:extLst>
              <a:ext uri="{FF2B5EF4-FFF2-40B4-BE49-F238E27FC236}">
                <a16:creationId xmlns:a16="http://schemas.microsoft.com/office/drawing/2014/main" id="{FA775377-A812-4595-B937-A6322B295AD6}"/>
              </a:ext>
            </a:extLst>
          </p:cNvPr>
          <p:cNvGrpSpPr/>
          <p:nvPr/>
        </p:nvGrpSpPr>
        <p:grpSpPr>
          <a:xfrm>
            <a:off x="8892328" y="3674510"/>
            <a:ext cx="200240" cy="200240"/>
            <a:chOff x="8204317" y="2115665"/>
            <a:chExt cx="464344" cy="464344"/>
          </a:xfrm>
          <a:solidFill>
            <a:schemeClr val="bg1"/>
          </a:solidFill>
        </p:grpSpPr>
        <p:sp>
          <p:nvSpPr>
            <p:cNvPr id="46" name="AutoShape 81">
              <a:extLst>
                <a:ext uri="{FF2B5EF4-FFF2-40B4-BE49-F238E27FC236}">
                  <a16:creationId xmlns:a16="http://schemas.microsoft.com/office/drawing/2014/main" id="{3A7B58A5-5A2D-4ACD-B7E5-4833581CFCBB}"/>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82">
              <a:extLst>
                <a:ext uri="{FF2B5EF4-FFF2-40B4-BE49-F238E27FC236}">
                  <a16:creationId xmlns:a16="http://schemas.microsoft.com/office/drawing/2014/main" id="{0C015395-81E0-4DDD-BEFD-3C9FA32F3C6B}"/>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8" name="Rectangle 47">
            <a:extLst>
              <a:ext uri="{FF2B5EF4-FFF2-40B4-BE49-F238E27FC236}">
                <a16:creationId xmlns:a16="http://schemas.microsoft.com/office/drawing/2014/main" id="{7F15F421-6A41-44AE-9A67-468C1B50C710}"/>
              </a:ext>
            </a:extLst>
          </p:cNvPr>
          <p:cNvSpPr/>
          <p:nvPr/>
        </p:nvSpPr>
        <p:spPr>
          <a:xfrm>
            <a:off x="1623754" y="4460111"/>
            <a:ext cx="1429879" cy="400110"/>
          </a:xfrm>
          <a:prstGeom prst="rect">
            <a:avLst/>
          </a:prstGeom>
        </p:spPr>
        <p:txBody>
          <a:bodyPr wrap="none">
            <a:spAutoFit/>
          </a:bodyPr>
          <a:lstStyle/>
          <a:p>
            <a:r>
              <a:rPr lang="en-US" sz="2000" b="1">
                <a:latin typeface="Gotham HTF Book" pitchFamily="50" charset="0"/>
              </a:rPr>
              <a:t>Step One</a:t>
            </a:r>
          </a:p>
        </p:txBody>
      </p:sp>
      <p:sp>
        <p:nvSpPr>
          <p:cNvPr id="49" name="Rectangle 48">
            <a:extLst>
              <a:ext uri="{FF2B5EF4-FFF2-40B4-BE49-F238E27FC236}">
                <a16:creationId xmlns:a16="http://schemas.microsoft.com/office/drawing/2014/main" id="{2C17A8A1-6B23-445D-82DC-0E4BE8FC8BC5}"/>
              </a:ext>
            </a:extLst>
          </p:cNvPr>
          <p:cNvSpPr/>
          <p:nvPr/>
        </p:nvSpPr>
        <p:spPr>
          <a:xfrm>
            <a:off x="1623754" y="4860221"/>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2" name="Rectangle 51">
            <a:extLst>
              <a:ext uri="{FF2B5EF4-FFF2-40B4-BE49-F238E27FC236}">
                <a16:creationId xmlns:a16="http://schemas.microsoft.com/office/drawing/2014/main" id="{06909057-EE64-4281-8F53-29F968077AF9}"/>
              </a:ext>
            </a:extLst>
          </p:cNvPr>
          <p:cNvSpPr/>
          <p:nvPr/>
        </p:nvSpPr>
        <p:spPr>
          <a:xfrm>
            <a:off x="5660794" y="4460111"/>
            <a:ext cx="1638397" cy="400110"/>
          </a:xfrm>
          <a:prstGeom prst="rect">
            <a:avLst/>
          </a:prstGeom>
        </p:spPr>
        <p:txBody>
          <a:bodyPr wrap="none">
            <a:spAutoFit/>
          </a:bodyPr>
          <a:lstStyle/>
          <a:p>
            <a:r>
              <a:rPr lang="en-US" sz="2000" b="1">
                <a:latin typeface="Gotham HTF Book" pitchFamily="50" charset="0"/>
              </a:rPr>
              <a:t>Step Three</a:t>
            </a:r>
          </a:p>
        </p:txBody>
      </p:sp>
      <p:sp>
        <p:nvSpPr>
          <p:cNvPr id="53" name="Rectangle 52">
            <a:extLst>
              <a:ext uri="{FF2B5EF4-FFF2-40B4-BE49-F238E27FC236}">
                <a16:creationId xmlns:a16="http://schemas.microsoft.com/office/drawing/2014/main" id="{43B76248-E04D-475F-AD08-36FB15652D13}"/>
              </a:ext>
            </a:extLst>
          </p:cNvPr>
          <p:cNvSpPr/>
          <p:nvPr/>
        </p:nvSpPr>
        <p:spPr>
          <a:xfrm>
            <a:off x="5660794" y="4860221"/>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4" name="Rectangle 53">
            <a:extLst>
              <a:ext uri="{FF2B5EF4-FFF2-40B4-BE49-F238E27FC236}">
                <a16:creationId xmlns:a16="http://schemas.microsoft.com/office/drawing/2014/main" id="{3EBA720B-C2B3-4D4F-9E29-F01A79F676FB}"/>
              </a:ext>
            </a:extLst>
          </p:cNvPr>
          <p:cNvSpPr/>
          <p:nvPr/>
        </p:nvSpPr>
        <p:spPr>
          <a:xfrm>
            <a:off x="9187315" y="4460111"/>
            <a:ext cx="1438214" cy="400110"/>
          </a:xfrm>
          <a:prstGeom prst="rect">
            <a:avLst/>
          </a:prstGeom>
        </p:spPr>
        <p:txBody>
          <a:bodyPr wrap="none">
            <a:spAutoFit/>
          </a:bodyPr>
          <a:lstStyle/>
          <a:p>
            <a:r>
              <a:rPr lang="en-US" sz="2000" b="1">
                <a:latin typeface="Gotham HTF Book" pitchFamily="50" charset="0"/>
              </a:rPr>
              <a:t>Step Five</a:t>
            </a:r>
          </a:p>
        </p:txBody>
      </p:sp>
      <p:sp>
        <p:nvSpPr>
          <p:cNvPr id="55" name="Rectangle 54">
            <a:extLst>
              <a:ext uri="{FF2B5EF4-FFF2-40B4-BE49-F238E27FC236}">
                <a16:creationId xmlns:a16="http://schemas.microsoft.com/office/drawing/2014/main" id="{8122B7EC-20F3-416E-8D9B-52580904B043}"/>
              </a:ext>
            </a:extLst>
          </p:cNvPr>
          <p:cNvSpPr/>
          <p:nvPr/>
        </p:nvSpPr>
        <p:spPr>
          <a:xfrm>
            <a:off x="9187315" y="4860221"/>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6" name="Rectangle 55">
            <a:extLst>
              <a:ext uri="{FF2B5EF4-FFF2-40B4-BE49-F238E27FC236}">
                <a16:creationId xmlns:a16="http://schemas.microsoft.com/office/drawing/2014/main" id="{D7DCE1FE-39EA-44EB-B082-8BB38F15FD6B}"/>
              </a:ext>
            </a:extLst>
          </p:cNvPr>
          <p:cNvSpPr/>
          <p:nvPr/>
        </p:nvSpPr>
        <p:spPr>
          <a:xfrm>
            <a:off x="3584172" y="2089523"/>
            <a:ext cx="1427570" cy="400110"/>
          </a:xfrm>
          <a:prstGeom prst="rect">
            <a:avLst/>
          </a:prstGeom>
        </p:spPr>
        <p:txBody>
          <a:bodyPr wrap="none">
            <a:spAutoFit/>
          </a:bodyPr>
          <a:lstStyle/>
          <a:p>
            <a:r>
              <a:rPr lang="en-US" sz="2000" b="1" dirty="0">
                <a:latin typeface="Gotham HTF Book" pitchFamily="50" charset="0"/>
              </a:rPr>
              <a:t>Step Two</a:t>
            </a:r>
          </a:p>
        </p:txBody>
      </p:sp>
      <p:sp>
        <p:nvSpPr>
          <p:cNvPr id="57" name="Rectangle 56">
            <a:extLst>
              <a:ext uri="{FF2B5EF4-FFF2-40B4-BE49-F238E27FC236}">
                <a16:creationId xmlns:a16="http://schemas.microsoft.com/office/drawing/2014/main" id="{3F61E6FE-FD40-469E-ADB1-B780818D0D4F}"/>
              </a:ext>
            </a:extLst>
          </p:cNvPr>
          <p:cNvSpPr/>
          <p:nvPr/>
        </p:nvSpPr>
        <p:spPr>
          <a:xfrm>
            <a:off x="3584172" y="2489633"/>
            <a:ext cx="2583061" cy="830997"/>
          </a:xfrm>
          <a:prstGeom prst="rect">
            <a:avLst/>
          </a:prstGeom>
        </p:spPr>
        <p:txBody>
          <a:bodyPr wrap="square">
            <a:spAutoFit/>
          </a:bodyPr>
          <a:lstStyle/>
          <a:p>
            <a:r>
              <a:rPr lang="en-US" sz="1200" dirty="0">
                <a:latin typeface="Gotham HTF Book" pitchFamily="50" charset="0"/>
              </a:rPr>
              <a:t>Lorem ipsum dolor sit </a:t>
            </a:r>
            <a:r>
              <a:rPr lang="en-US" sz="1200" dirty="0" err="1">
                <a:latin typeface="Gotham HTF Book" pitchFamily="50" charset="0"/>
              </a:rPr>
              <a:t>amet</a:t>
            </a:r>
            <a:r>
              <a:rPr lang="en-US" sz="1200" dirty="0">
                <a:latin typeface="Gotham HTF Book" pitchFamily="50" charset="0"/>
              </a:rPr>
              <a:t>, </a:t>
            </a:r>
            <a:r>
              <a:rPr lang="en-US" sz="1200" dirty="0" err="1">
                <a:latin typeface="Gotham HTF Book" pitchFamily="50" charset="0"/>
              </a:rPr>
              <a:t>lacus</a:t>
            </a:r>
            <a:r>
              <a:rPr lang="en-US" sz="1200" dirty="0">
                <a:latin typeface="Gotham HTF Book" pitchFamily="50" charset="0"/>
              </a:rPr>
              <a:t> </a:t>
            </a:r>
            <a:r>
              <a:rPr lang="en-US" sz="1200" dirty="0" err="1">
                <a:latin typeface="Gotham HTF Book" pitchFamily="50" charset="0"/>
              </a:rPr>
              <a:t>nulla</a:t>
            </a:r>
            <a:r>
              <a:rPr lang="en-US" sz="1200" dirty="0">
                <a:latin typeface="Gotham HTF Book" pitchFamily="50" charset="0"/>
              </a:rPr>
              <a:t> ac </a:t>
            </a:r>
            <a:r>
              <a:rPr lang="en-US" sz="1200" dirty="0" err="1">
                <a:latin typeface="Gotham HTF Book" pitchFamily="50" charset="0"/>
              </a:rPr>
              <a:t>netus</a:t>
            </a:r>
            <a:r>
              <a:rPr lang="en-US" sz="1200" dirty="0">
                <a:latin typeface="Gotham HTF Book" pitchFamily="50" charset="0"/>
              </a:rPr>
              <a:t> </a:t>
            </a:r>
            <a:r>
              <a:rPr lang="en-US" sz="1200" dirty="0" err="1">
                <a:latin typeface="Gotham HTF Book" pitchFamily="50" charset="0"/>
              </a:rPr>
              <a:t>nibh</a:t>
            </a:r>
            <a:r>
              <a:rPr lang="en-US" sz="1200" dirty="0">
                <a:latin typeface="Gotham HTF Book" pitchFamily="50" charset="0"/>
              </a:rPr>
              <a:t> </a:t>
            </a:r>
            <a:r>
              <a:rPr lang="en-US" sz="1200" dirty="0" err="1">
                <a:latin typeface="Gotham HTF Book" pitchFamily="50" charset="0"/>
              </a:rPr>
              <a:t>aliquet</a:t>
            </a:r>
            <a:r>
              <a:rPr lang="en-US" sz="1200" dirty="0">
                <a:latin typeface="Gotham HTF Book" pitchFamily="50" charset="0"/>
              </a:rPr>
              <a:t>, </a:t>
            </a:r>
            <a:r>
              <a:rPr lang="en-US" sz="1200" dirty="0" err="1">
                <a:latin typeface="Gotham HTF Book" pitchFamily="50" charset="0"/>
              </a:rPr>
              <a:t>porttitor</a:t>
            </a:r>
            <a:r>
              <a:rPr lang="en-US" sz="1200" dirty="0">
                <a:latin typeface="Gotham HTF Book" pitchFamily="50" charset="0"/>
              </a:rPr>
              <a:t> ligula </a:t>
            </a:r>
            <a:r>
              <a:rPr lang="en-US" sz="1200" dirty="0" err="1">
                <a:latin typeface="Gotham HTF Book" pitchFamily="50" charset="0"/>
              </a:rPr>
              <a:t>justo</a:t>
            </a:r>
            <a:r>
              <a:rPr lang="en-US" sz="1200" dirty="0">
                <a:latin typeface="Gotham HTF Book" pitchFamily="50" charset="0"/>
              </a:rPr>
              <a:t> libero</a:t>
            </a:r>
          </a:p>
        </p:txBody>
      </p:sp>
      <p:sp>
        <p:nvSpPr>
          <p:cNvPr id="58" name="Rectangle 57">
            <a:extLst>
              <a:ext uri="{FF2B5EF4-FFF2-40B4-BE49-F238E27FC236}">
                <a16:creationId xmlns:a16="http://schemas.microsoft.com/office/drawing/2014/main" id="{C416E71F-DAA6-4A53-90F2-524081D0338B}"/>
              </a:ext>
            </a:extLst>
          </p:cNvPr>
          <p:cNvSpPr/>
          <p:nvPr/>
        </p:nvSpPr>
        <p:spPr>
          <a:xfrm>
            <a:off x="7355393" y="2089523"/>
            <a:ext cx="1501373" cy="400110"/>
          </a:xfrm>
          <a:prstGeom prst="rect">
            <a:avLst/>
          </a:prstGeom>
        </p:spPr>
        <p:txBody>
          <a:bodyPr wrap="none">
            <a:spAutoFit/>
          </a:bodyPr>
          <a:lstStyle/>
          <a:p>
            <a:r>
              <a:rPr lang="en-US" sz="2000" b="1">
                <a:latin typeface="Gotham HTF Book" pitchFamily="50" charset="0"/>
              </a:rPr>
              <a:t>Step Four</a:t>
            </a:r>
          </a:p>
        </p:txBody>
      </p:sp>
      <p:sp>
        <p:nvSpPr>
          <p:cNvPr id="59" name="Rectangle 58">
            <a:extLst>
              <a:ext uri="{FF2B5EF4-FFF2-40B4-BE49-F238E27FC236}">
                <a16:creationId xmlns:a16="http://schemas.microsoft.com/office/drawing/2014/main" id="{99324473-524D-4C8F-B862-264A951E0124}"/>
              </a:ext>
            </a:extLst>
          </p:cNvPr>
          <p:cNvSpPr/>
          <p:nvPr/>
        </p:nvSpPr>
        <p:spPr>
          <a:xfrm>
            <a:off x="7355393" y="2489633"/>
            <a:ext cx="2583061" cy="830997"/>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50" name="Footer Placeholder 49">
            <a:extLst>
              <a:ext uri="{FF2B5EF4-FFF2-40B4-BE49-F238E27FC236}">
                <a16:creationId xmlns:a16="http://schemas.microsoft.com/office/drawing/2014/main" id="{941F1FF6-56B3-47EB-8305-51A1169E8E8C}"/>
              </a:ext>
            </a:extLst>
          </p:cNvPr>
          <p:cNvSpPr>
            <a:spLocks noGrp="1"/>
          </p:cNvSpPr>
          <p:nvPr>
            <p:ph type="ftr" sz="quarter" idx="11"/>
          </p:nvPr>
        </p:nvSpPr>
        <p:spPr/>
        <p:txBody>
          <a:bodyPr/>
          <a:lstStyle/>
          <a:p>
            <a:r>
              <a:rPr lang="en-US"/>
              <a:t>Confidential - Do Not Distribute</a:t>
            </a:r>
          </a:p>
        </p:txBody>
      </p:sp>
      <p:sp>
        <p:nvSpPr>
          <p:cNvPr id="51" name="Slide Number Placeholder 50">
            <a:extLst>
              <a:ext uri="{FF2B5EF4-FFF2-40B4-BE49-F238E27FC236}">
                <a16:creationId xmlns:a16="http://schemas.microsoft.com/office/drawing/2014/main" id="{F2D9AB99-EDBD-46F2-B2FE-8486A8D989D0}"/>
              </a:ext>
            </a:extLst>
          </p:cNvPr>
          <p:cNvSpPr>
            <a:spLocks noGrp="1"/>
          </p:cNvSpPr>
          <p:nvPr>
            <p:ph type="sldNum" sz="quarter" idx="12"/>
          </p:nvPr>
        </p:nvSpPr>
        <p:spPr/>
        <p:txBody>
          <a:bodyPr/>
          <a:lstStyle/>
          <a:p>
            <a:fld id="{65BF3701-1924-4C15-9132-07AD9E28B3C8}" type="slidenum">
              <a:rPr lang="en-US" smtClean="0"/>
              <a:t>31</a:t>
            </a:fld>
            <a:endParaRPr lang="en-US"/>
          </a:p>
        </p:txBody>
      </p:sp>
    </p:spTree>
    <p:extLst>
      <p:ext uri="{BB962C8B-B14F-4D97-AF65-F5344CB8AC3E}">
        <p14:creationId xmlns:p14="http://schemas.microsoft.com/office/powerpoint/2010/main" val="3331380096"/>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5083-6D31-4E09-A98D-B7A351A539E1}"/>
              </a:ext>
            </a:extLst>
          </p:cNvPr>
          <p:cNvSpPr>
            <a:spLocks noGrp="1"/>
          </p:cNvSpPr>
          <p:nvPr>
            <p:ph type="title"/>
          </p:nvPr>
        </p:nvSpPr>
        <p:spPr/>
        <p:txBody>
          <a:bodyPr/>
          <a:lstStyle/>
          <a:p>
            <a:r>
              <a:rPr lang="en-US" dirty="0"/>
              <a:t>Portrait Infographic Ex.</a:t>
            </a:r>
          </a:p>
        </p:txBody>
      </p:sp>
      <p:sp>
        <p:nvSpPr>
          <p:cNvPr id="31" name="Footer Placeholder 30">
            <a:extLst>
              <a:ext uri="{FF2B5EF4-FFF2-40B4-BE49-F238E27FC236}">
                <a16:creationId xmlns:a16="http://schemas.microsoft.com/office/drawing/2014/main" id="{49C86EB5-F44C-4D28-BE1A-BEBD44F4E4BF}"/>
              </a:ext>
            </a:extLst>
          </p:cNvPr>
          <p:cNvSpPr>
            <a:spLocks noGrp="1"/>
          </p:cNvSpPr>
          <p:nvPr>
            <p:ph type="ftr" sz="quarter" idx="11"/>
          </p:nvPr>
        </p:nvSpPr>
        <p:spPr/>
        <p:txBody>
          <a:bodyPr/>
          <a:lstStyle/>
          <a:p>
            <a:r>
              <a:rPr lang="en-US"/>
              <a:t>Confidential - Do Not Distribute</a:t>
            </a:r>
          </a:p>
        </p:txBody>
      </p:sp>
      <p:sp>
        <p:nvSpPr>
          <p:cNvPr id="32" name="Slide Number Placeholder 31">
            <a:extLst>
              <a:ext uri="{FF2B5EF4-FFF2-40B4-BE49-F238E27FC236}">
                <a16:creationId xmlns:a16="http://schemas.microsoft.com/office/drawing/2014/main" id="{2F6329CE-15BB-4962-9F97-818CE99E7833}"/>
              </a:ext>
            </a:extLst>
          </p:cNvPr>
          <p:cNvSpPr>
            <a:spLocks noGrp="1"/>
          </p:cNvSpPr>
          <p:nvPr>
            <p:ph type="sldNum" sz="quarter" idx="12"/>
          </p:nvPr>
        </p:nvSpPr>
        <p:spPr/>
        <p:txBody>
          <a:bodyPr/>
          <a:lstStyle/>
          <a:p>
            <a:fld id="{65BF3701-1924-4C15-9132-07AD9E28B3C8}" type="slidenum">
              <a:rPr lang="en-US" smtClean="0"/>
              <a:t>32</a:t>
            </a:fld>
            <a:endParaRPr lang="en-US"/>
          </a:p>
        </p:txBody>
      </p:sp>
      <p:sp>
        <p:nvSpPr>
          <p:cNvPr id="3" name="Text Placeholder 2">
            <a:extLst>
              <a:ext uri="{FF2B5EF4-FFF2-40B4-BE49-F238E27FC236}">
                <a16:creationId xmlns:a16="http://schemas.microsoft.com/office/drawing/2014/main" id="{CA27E358-C051-4291-9118-C9E762A13218}"/>
              </a:ext>
            </a:extLst>
          </p:cNvPr>
          <p:cNvSpPr>
            <a:spLocks noGrp="1"/>
          </p:cNvSpPr>
          <p:nvPr>
            <p:ph type="body" sz="quarter" idx="13"/>
          </p:nvPr>
        </p:nvSpPr>
        <p:spPr/>
        <p:txBody>
          <a:bodyPr>
            <a:normAutofit fontScale="85000" lnSpcReduction="20000"/>
          </a:bodyPr>
          <a:lstStyle/>
          <a:p>
            <a:r>
              <a:rPr lang="en-US" dirty="0"/>
              <a:t>Short to medium subtitle.</a:t>
            </a:r>
          </a:p>
        </p:txBody>
      </p:sp>
      <p:sp>
        <p:nvSpPr>
          <p:cNvPr id="4" name="Text Placeholder 3">
            <a:extLst>
              <a:ext uri="{FF2B5EF4-FFF2-40B4-BE49-F238E27FC236}">
                <a16:creationId xmlns:a16="http://schemas.microsoft.com/office/drawing/2014/main" id="{70CBE52F-1030-4986-B205-35E146116EC8}"/>
              </a:ext>
            </a:extLst>
          </p:cNvPr>
          <p:cNvSpPr>
            <a:spLocks noGrp="1"/>
          </p:cNvSpPr>
          <p:nvPr>
            <p:ph type="body" sz="quarter" idx="4294967295"/>
          </p:nvPr>
        </p:nvSpPr>
        <p:spPr>
          <a:xfrm>
            <a:off x="304800" y="1911535"/>
            <a:ext cx="5138986" cy="3719899"/>
          </a:xfrm>
        </p:spPr>
        <p:txBody>
          <a:bodyPr>
            <a:normAutofit/>
          </a:bodyPr>
          <a:lstStyle/>
          <a:p>
            <a:pPr marL="0" indent="0">
              <a:buNone/>
            </a:pPr>
            <a:r>
              <a:rPr lang="en-US" sz="1400" dirty="0"/>
              <a:t>Frontier markets are uniquely-positioned to be rapid adopters of sustainable, electric mobility. East Africa’s 3M motorcycles combine to take a roundtrip journey to the sun each day. Along with minibuses, these two-wheelers are the back-bone of mass mobility on the continent  (and in much of the developing world).</a:t>
            </a:r>
          </a:p>
          <a:p>
            <a:pPr marL="0" indent="0">
              <a:buNone/>
            </a:pPr>
            <a:endParaRPr lang="en-US" sz="1400" dirty="0"/>
          </a:p>
          <a:p>
            <a:pPr marL="0" indent="0">
              <a:buNone/>
            </a:pPr>
            <a:r>
              <a:rPr lang="en-US" sz="1400" dirty="0"/>
              <a:t>Starting in Kigali, Ampersand sells such a bike at a competitive price to motorcycle taxi drivers, a uniform, discoverable, high-mileage customer base. Ampersand supports these drivers with a network of charging stations and battery swap depots, earning recurring revenue in the process. Meanwhile, the fuel savings enable taxis to more than double their take home in certain cases.</a:t>
            </a:r>
          </a:p>
        </p:txBody>
      </p:sp>
      <p:cxnSp>
        <p:nvCxnSpPr>
          <p:cNvPr id="5" name="Straight Connector 4">
            <a:extLst>
              <a:ext uri="{FF2B5EF4-FFF2-40B4-BE49-F238E27FC236}">
                <a16:creationId xmlns:a16="http://schemas.microsoft.com/office/drawing/2014/main" id="{AFE7F2D2-2B55-41EE-A517-8FCC2E870154}"/>
              </a:ext>
            </a:extLst>
          </p:cNvPr>
          <p:cNvCxnSpPr>
            <a:cxnSpLocks/>
          </p:cNvCxnSpPr>
          <p:nvPr/>
        </p:nvCxnSpPr>
        <p:spPr>
          <a:xfrm flipV="1">
            <a:off x="7605666" y="1629314"/>
            <a:ext cx="943351" cy="3916"/>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E72E7D3-9178-485D-8120-2699E47F0813}"/>
              </a:ext>
            </a:extLst>
          </p:cNvPr>
          <p:cNvGrpSpPr/>
          <p:nvPr/>
        </p:nvGrpSpPr>
        <p:grpSpPr>
          <a:xfrm rot="16200000">
            <a:off x="5018805" y="3119211"/>
            <a:ext cx="4536008" cy="691261"/>
            <a:chOff x="4680332" y="4039596"/>
            <a:chExt cx="4536008" cy="691261"/>
          </a:xfrm>
        </p:grpSpPr>
        <p:grpSp>
          <p:nvGrpSpPr>
            <p:cNvPr id="7" name="Group 6">
              <a:extLst>
                <a:ext uri="{FF2B5EF4-FFF2-40B4-BE49-F238E27FC236}">
                  <a16:creationId xmlns:a16="http://schemas.microsoft.com/office/drawing/2014/main" id="{64752221-6B59-4AC1-BE4B-2CF590D02966}"/>
                </a:ext>
              </a:extLst>
            </p:cNvPr>
            <p:cNvGrpSpPr/>
            <p:nvPr/>
          </p:nvGrpSpPr>
          <p:grpSpPr>
            <a:xfrm>
              <a:off x="4680332" y="4039596"/>
              <a:ext cx="4536008" cy="691261"/>
              <a:chOff x="2104181" y="3079098"/>
              <a:chExt cx="3548964" cy="691261"/>
            </a:xfrm>
          </p:grpSpPr>
          <p:sp>
            <p:nvSpPr>
              <p:cNvPr id="11" name="15 Cheurón">
                <a:extLst>
                  <a:ext uri="{FF2B5EF4-FFF2-40B4-BE49-F238E27FC236}">
                    <a16:creationId xmlns:a16="http://schemas.microsoft.com/office/drawing/2014/main" id="{C0ADCEEF-313B-4292-B4B7-1C6A3611916C}"/>
                  </a:ext>
                </a:extLst>
              </p:cNvPr>
              <p:cNvSpPr/>
              <p:nvPr/>
            </p:nvSpPr>
            <p:spPr>
              <a:xfrm>
                <a:off x="3582405"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sp>
            <p:nvSpPr>
              <p:cNvPr id="12" name="14 Cheurón">
                <a:extLst>
                  <a:ext uri="{FF2B5EF4-FFF2-40B4-BE49-F238E27FC236}">
                    <a16:creationId xmlns:a16="http://schemas.microsoft.com/office/drawing/2014/main" id="{01785645-7BA5-4A57-964C-04954FEA5605}"/>
                  </a:ext>
                </a:extLst>
              </p:cNvPr>
              <p:cNvSpPr/>
              <p:nvPr/>
            </p:nvSpPr>
            <p:spPr>
              <a:xfrm>
                <a:off x="5060631"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3" name="13 Cheurón">
                <a:extLst>
                  <a:ext uri="{FF2B5EF4-FFF2-40B4-BE49-F238E27FC236}">
                    <a16:creationId xmlns:a16="http://schemas.microsoft.com/office/drawing/2014/main" id="{30C9741A-63FC-414E-A096-579E94CA7387}"/>
                  </a:ext>
                </a:extLst>
              </p:cNvPr>
              <p:cNvSpPr/>
              <p:nvPr/>
            </p:nvSpPr>
            <p:spPr>
              <a:xfrm>
                <a:off x="4567889"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4" name="16 Cheurón">
                <a:extLst>
                  <a:ext uri="{FF2B5EF4-FFF2-40B4-BE49-F238E27FC236}">
                    <a16:creationId xmlns:a16="http://schemas.microsoft.com/office/drawing/2014/main" id="{EDC510BA-B5C2-4A5A-98D4-E28801EB3CCD}"/>
                  </a:ext>
                </a:extLst>
              </p:cNvPr>
              <p:cNvSpPr/>
              <p:nvPr/>
            </p:nvSpPr>
            <p:spPr>
              <a:xfrm>
                <a:off x="4075148"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5" name="17 Cheurón">
                <a:extLst>
                  <a:ext uri="{FF2B5EF4-FFF2-40B4-BE49-F238E27FC236}">
                    <a16:creationId xmlns:a16="http://schemas.microsoft.com/office/drawing/2014/main" id="{8F65F134-026B-4467-80AC-FA01BB04A2FA}"/>
                  </a:ext>
                </a:extLst>
              </p:cNvPr>
              <p:cNvSpPr/>
              <p:nvPr/>
            </p:nvSpPr>
            <p:spPr>
              <a:xfrm>
                <a:off x="2596922"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6" name="18 Cheurón">
                <a:extLst>
                  <a:ext uri="{FF2B5EF4-FFF2-40B4-BE49-F238E27FC236}">
                    <a16:creationId xmlns:a16="http://schemas.microsoft.com/office/drawing/2014/main" id="{8AC96CC4-4FE2-4E3F-9999-98EF2DFEA289}"/>
                  </a:ext>
                </a:extLst>
              </p:cNvPr>
              <p:cNvSpPr/>
              <p:nvPr/>
            </p:nvSpPr>
            <p:spPr>
              <a:xfrm>
                <a:off x="3089665" y="3079098"/>
                <a:ext cx="592514" cy="691261"/>
              </a:xfrm>
              <a:prstGeom prst="chevron">
                <a:avLst>
                  <a:gd name="adj" fmla="val 39813"/>
                </a:avLst>
              </a:prstGeom>
              <a:solidFill>
                <a:srgbClr val="939D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rgbClr val="939DA9"/>
                  </a:solidFill>
                  <a:latin typeface="Calibri"/>
                  <a:cs typeface="Calibri"/>
                </a:endParaRPr>
              </a:p>
            </p:txBody>
          </p:sp>
          <p:sp>
            <p:nvSpPr>
              <p:cNvPr id="17" name="20 Cheurón">
                <a:extLst>
                  <a:ext uri="{FF2B5EF4-FFF2-40B4-BE49-F238E27FC236}">
                    <a16:creationId xmlns:a16="http://schemas.microsoft.com/office/drawing/2014/main" id="{9E02733E-0431-4E36-A8F5-FEDE814084C0}"/>
                  </a:ext>
                </a:extLst>
              </p:cNvPr>
              <p:cNvSpPr/>
              <p:nvPr/>
            </p:nvSpPr>
            <p:spPr>
              <a:xfrm>
                <a:off x="2104181" y="3079098"/>
                <a:ext cx="592514" cy="691261"/>
              </a:xfrm>
              <a:prstGeom prst="chevron">
                <a:avLst>
                  <a:gd name="adj" fmla="val 39813"/>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400">
                  <a:solidFill>
                    <a:schemeClr val="bg1">
                      <a:lumMod val="50000"/>
                    </a:schemeClr>
                  </a:solidFill>
                  <a:latin typeface="Calibri"/>
                  <a:cs typeface="Calibri"/>
                </a:endParaRPr>
              </a:p>
            </p:txBody>
          </p:sp>
        </p:grpSp>
        <p:grpSp>
          <p:nvGrpSpPr>
            <p:cNvPr id="8" name="Group 7">
              <a:extLst>
                <a:ext uri="{FF2B5EF4-FFF2-40B4-BE49-F238E27FC236}">
                  <a16:creationId xmlns:a16="http://schemas.microsoft.com/office/drawing/2014/main" id="{6657A8B3-B14A-496A-B863-AB4122C85D78}"/>
                </a:ext>
              </a:extLst>
            </p:cNvPr>
            <p:cNvGrpSpPr/>
            <p:nvPr/>
          </p:nvGrpSpPr>
          <p:grpSpPr>
            <a:xfrm>
              <a:off x="5015672" y="4286614"/>
              <a:ext cx="199642" cy="199642"/>
              <a:chOff x="3498967" y="3049909"/>
              <a:chExt cx="464344" cy="464344"/>
            </a:xfrm>
            <a:solidFill>
              <a:schemeClr val="bg1"/>
            </a:solidFill>
          </p:grpSpPr>
          <p:sp>
            <p:nvSpPr>
              <p:cNvPr id="9" name="AutoShape 126">
                <a:extLst>
                  <a:ext uri="{FF2B5EF4-FFF2-40B4-BE49-F238E27FC236}">
                    <a16:creationId xmlns:a16="http://schemas.microsoft.com/office/drawing/2014/main" id="{1ED4617D-2FA6-456B-ABBF-578CE90FEB11}"/>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 name="AutoShape 127">
                <a:extLst>
                  <a:ext uri="{FF2B5EF4-FFF2-40B4-BE49-F238E27FC236}">
                    <a16:creationId xmlns:a16="http://schemas.microsoft.com/office/drawing/2014/main" id="{C47DB5B0-58E5-49A0-98B8-4A1169259461}"/>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8" name="AutoShape 139">
            <a:extLst>
              <a:ext uri="{FF2B5EF4-FFF2-40B4-BE49-F238E27FC236}">
                <a16:creationId xmlns:a16="http://schemas.microsoft.com/office/drawing/2014/main" id="{8EA9F253-39C8-4B9D-87CD-364C1A07C40E}"/>
              </a:ext>
            </a:extLst>
          </p:cNvPr>
          <p:cNvSpPr>
            <a:spLocks/>
          </p:cNvSpPr>
          <p:nvPr/>
        </p:nvSpPr>
        <p:spPr bwMode="auto">
          <a:xfrm rot="16200000">
            <a:off x="7182062" y="3284725"/>
            <a:ext cx="209484" cy="20303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59">
            <a:extLst>
              <a:ext uri="{FF2B5EF4-FFF2-40B4-BE49-F238E27FC236}">
                <a16:creationId xmlns:a16="http://schemas.microsoft.com/office/drawing/2014/main" id="{65919B8D-D934-4D30-9E8A-D1AE706C482F}"/>
              </a:ext>
            </a:extLst>
          </p:cNvPr>
          <p:cNvSpPr>
            <a:spLocks/>
          </p:cNvSpPr>
          <p:nvPr/>
        </p:nvSpPr>
        <p:spPr bwMode="auto">
          <a:xfrm rot="16200000">
            <a:off x="7186511" y="1404652"/>
            <a:ext cx="200582" cy="20024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cxnSp>
        <p:nvCxnSpPr>
          <p:cNvPr id="20" name="Straight Connector 19">
            <a:extLst>
              <a:ext uri="{FF2B5EF4-FFF2-40B4-BE49-F238E27FC236}">
                <a16:creationId xmlns:a16="http://schemas.microsoft.com/office/drawing/2014/main" id="{26605B5A-F0D6-41B3-9BBB-950267296B48}"/>
              </a:ext>
            </a:extLst>
          </p:cNvPr>
          <p:cNvCxnSpPr>
            <a:cxnSpLocks/>
          </p:cNvCxnSpPr>
          <p:nvPr/>
        </p:nvCxnSpPr>
        <p:spPr>
          <a:xfrm flipV="1">
            <a:off x="7605666" y="3523471"/>
            <a:ext cx="943351" cy="3916"/>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F3210BE-E276-4C37-BC80-4562C7524F4D}"/>
              </a:ext>
            </a:extLst>
          </p:cNvPr>
          <p:cNvCxnSpPr>
            <a:cxnSpLocks/>
          </p:cNvCxnSpPr>
          <p:nvPr/>
        </p:nvCxnSpPr>
        <p:spPr>
          <a:xfrm flipV="1">
            <a:off x="7605666" y="5413712"/>
            <a:ext cx="943351" cy="3916"/>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2" name="Freeform 1276">
            <a:extLst>
              <a:ext uri="{FF2B5EF4-FFF2-40B4-BE49-F238E27FC236}">
                <a16:creationId xmlns:a16="http://schemas.microsoft.com/office/drawing/2014/main" id="{DA294671-9D41-4893-AA35-4C01641E4384}"/>
              </a:ext>
            </a:extLst>
          </p:cNvPr>
          <p:cNvSpPr>
            <a:spLocks noEditPoints="1"/>
          </p:cNvSpPr>
          <p:nvPr/>
        </p:nvSpPr>
        <p:spPr bwMode="auto">
          <a:xfrm>
            <a:off x="8917722" y="863261"/>
            <a:ext cx="472287" cy="472287"/>
          </a:xfrm>
          <a:custGeom>
            <a:avLst/>
            <a:gdLst>
              <a:gd name="T0" fmla="*/ 40 w 94"/>
              <a:gd name="T1" fmla="*/ 94 h 94"/>
              <a:gd name="T2" fmla="*/ 40 w 94"/>
              <a:gd name="T3" fmla="*/ 94 h 94"/>
              <a:gd name="T4" fmla="*/ 37 w 94"/>
              <a:gd name="T5" fmla="*/ 93 h 94"/>
              <a:gd name="T6" fmla="*/ 35 w 94"/>
              <a:gd name="T7" fmla="*/ 92 h 94"/>
              <a:gd name="T8" fmla="*/ 0 w 94"/>
              <a:gd name="T9" fmla="*/ 8 h 94"/>
              <a:gd name="T10" fmla="*/ 0 w 94"/>
              <a:gd name="T11" fmla="*/ 8 h 94"/>
              <a:gd name="T12" fmla="*/ 0 w 94"/>
              <a:gd name="T13" fmla="*/ 4 h 94"/>
              <a:gd name="T14" fmla="*/ 1 w 94"/>
              <a:gd name="T15" fmla="*/ 2 h 94"/>
              <a:gd name="T16" fmla="*/ 1 w 94"/>
              <a:gd name="T17" fmla="*/ 2 h 94"/>
              <a:gd name="T18" fmla="*/ 4 w 94"/>
              <a:gd name="T19" fmla="*/ 0 h 94"/>
              <a:gd name="T20" fmla="*/ 8 w 94"/>
              <a:gd name="T21" fmla="*/ 0 h 94"/>
              <a:gd name="T22" fmla="*/ 91 w 94"/>
              <a:gd name="T23" fmla="*/ 35 h 94"/>
              <a:gd name="T24" fmla="*/ 91 w 94"/>
              <a:gd name="T25" fmla="*/ 35 h 94"/>
              <a:gd name="T26" fmla="*/ 93 w 94"/>
              <a:gd name="T27" fmla="*/ 37 h 94"/>
              <a:gd name="T28" fmla="*/ 94 w 94"/>
              <a:gd name="T29" fmla="*/ 40 h 94"/>
              <a:gd name="T30" fmla="*/ 94 w 94"/>
              <a:gd name="T31" fmla="*/ 40 h 94"/>
              <a:gd name="T32" fmla="*/ 93 w 94"/>
              <a:gd name="T33" fmla="*/ 44 h 94"/>
              <a:gd name="T34" fmla="*/ 90 w 94"/>
              <a:gd name="T35" fmla="*/ 45 h 94"/>
              <a:gd name="T36" fmla="*/ 53 w 94"/>
              <a:gd name="T37" fmla="*/ 53 h 94"/>
              <a:gd name="T38" fmla="*/ 45 w 94"/>
              <a:gd name="T39" fmla="*/ 90 h 94"/>
              <a:gd name="T40" fmla="*/ 45 w 94"/>
              <a:gd name="T41" fmla="*/ 90 h 94"/>
              <a:gd name="T42" fmla="*/ 43 w 94"/>
              <a:gd name="T43" fmla="*/ 93 h 94"/>
              <a:gd name="T44" fmla="*/ 40 w 94"/>
              <a:gd name="T45" fmla="*/ 94 h 94"/>
              <a:gd name="T46" fmla="*/ 40 w 94"/>
              <a:gd name="T47" fmla="*/ 94 h 94"/>
              <a:gd name="T48" fmla="*/ 40 w 94"/>
              <a:gd name="T49" fmla="*/ 94 h 94"/>
              <a:gd name="T50" fmla="*/ 40 w 94"/>
              <a:gd name="T51" fmla="*/ 94 h 94"/>
              <a:gd name="T52" fmla="*/ 14 w 94"/>
              <a:gd name="T53" fmla="*/ 14 h 94"/>
              <a:gd name="T54" fmla="*/ 38 w 94"/>
              <a:gd name="T55" fmla="*/ 73 h 94"/>
              <a:gd name="T56" fmla="*/ 45 w 94"/>
              <a:gd name="T57" fmla="*/ 48 h 94"/>
              <a:gd name="T58" fmla="*/ 45 w 94"/>
              <a:gd name="T59" fmla="*/ 48 h 94"/>
              <a:gd name="T60" fmla="*/ 46 w 94"/>
              <a:gd name="T61" fmla="*/ 46 h 94"/>
              <a:gd name="T62" fmla="*/ 48 w 94"/>
              <a:gd name="T63" fmla="*/ 45 h 94"/>
              <a:gd name="T64" fmla="*/ 73 w 94"/>
              <a:gd name="T65" fmla="*/ 39 h 94"/>
              <a:gd name="T66" fmla="*/ 14 w 94"/>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4">
                <a:moveTo>
                  <a:pt x="40" y="94"/>
                </a:moveTo>
                <a:lnTo>
                  <a:pt x="40" y="94"/>
                </a:lnTo>
                <a:lnTo>
                  <a:pt x="37" y="93"/>
                </a:lnTo>
                <a:lnTo>
                  <a:pt x="35" y="92"/>
                </a:lnTo>
                <a:lnTo>
                  <a:pt x="0" y="8"/>
                </a:lnTo>
                <a:lnTo>
                  <a:pt x="0" y="8"/>
                </a:lnTo>
                <a:lnTo>
                  <a:pt x="0" y="4"/>
                </a:lnTo>
                <a:lnTo>
                  <a:pt x="1" y="2"/>
                </a:lnTo>
                <a:lnTo>
                  <a:pt x="1" y="2"/>
                </a:lnTo>
                <a:lnTo>
                  <a:pt x="4" y="0"/>
                </a:lnTo>
                <a:lnTo>
                  <a:pt x="8" y="0"/>
                </a:lnTo>
                <a:lnTo>
                  <a:pt x="91" y="35"/>
                </a:lnTo>
                <a:lnTo>
                  <a:pt x="91" y="35"/>
                </a:lnTo>
                <a:lnTo>
                  <a:pt x="93" y="37"/>
                </a:lnTo>
                <a:lnTo>
                  <a:pt x="94" y="40"/>
                </a:lnTo>
                <a:lnTo>
                  <a:pt x="94" y="40"/>
                </a:lnTo>
                <a:lnTo>
                  <a:pt x="93" y="44"/>
                </a:lnTo>
                <a:lnTo>
                  <a:pt x="90" y="45"/>
                </a:lnTo>
                <a:lnTo>
                  <a:pt x="53" y="53"/>
                </a:lnTo>
                <a:lnTo>
                  <a:pt x="45" y="90"/>
                </a:lnTo>
                <a:lnTo>
                  <a:pt x="45" y="90"/>
                </a:lnTo>
                <a:lnTo>
                  <a:pt x="43" y="93"/>
                </a:lnTo>
                <a:lnTo>
                  <a:pt x="40" y="94"/>
                </a:lnTo>
                <a:lnTo>
                  <a:pt x="40" y="94"/>
                </a:lnTo>
                <a:lnTo>
                  <a:pt x="40" y="94"/>
                </a:lnTo>
                <a:lnTo>
                  <a:pt x="40" y="94"/>
                </a:lnTo>
                <a:close/>
                <a:moveTo>
                  <a:pt x="14" y="14"/>
                </a:moveTo>
                <a:lnTo>
                  <a:pt x="38" y="73"/>
                </a:lnTo>
                <a:lnTo>
                  <a:pt x="45" y="48"/>
                </a:lnTo>
                <a:lnTo>
                  <a:pt x="45" y="48"/>
                </a:lnTo>
                <a:lnTo>
                  <a:pt x="46" y="46"/>
                </a:lnTo>
                <a:lnTo>
                  <a:pt x="48" y="45"/>
                </a:lnTo>
                <a:lnTo>
                  <a:pt x="73" y="39"/>
                </a:lnTo>
                <a:lnTo>
                  <a:pt x="14" y="14"/>
                </a:lnTo>
                <a:close/>
              </a:path>
            </a:pathLst>
          </a:custGeom>
          <a:solidFill>
            <a:srgbClr val="25323C"/>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3" name="Freeform 1276">
            <a:extLst>
              <a:ext uri="{FF2B5EF4-FFF2-40B4-BE49-F238E27FC236}">
                <a16:creationId xmlns:a16="http://schemas.microsoft.com/office/drawing/2014/main" id="{365A5770-08FF-45E1-989A-977863A5416B}"/>
              </a:ext>
            </a:extLst>
          </p:cNvPr>
          <p:cNvSpPr>
            <a:spLocks noEditPoints="1"/>
          </p:cNvSpPr>
          <p:nvPr/>
        </p:nvSpPr>
        <p:spPr bwMode="auto">
          <a:xfrm>
            <a:off x="8917721" y="2834034"/>
            <a:ext cx="472287" cy="472287"/>
          </a:xfrm>
          <a:custGeom>
            <a:avLst/>
            <a:gdLst>
              <a:gd name="T0" fmla="*/ 40 w 94"/>
              <a:gd name="T1" fmla="*/ 94 h 94"/>
              <a:gd name="T2" fmla="*/ 40 w 94"/>
              <a:gd name="T3" fmla="*/ 94 h 94"/>
              <a:gd name="T4" fmla="*/ 37 w 94"/>
              <a:gd name="T5" fmla="*/ 93 h 94"/>
              <a:gd name="T6" fmla="*/ 35 w 94"/>
              <a:gd name="T7" fmla="*/ 92 h 94"/>
              <a:gd name="T8" fmla="*/ 0 w 94"/>
              <a:gd name="T9" fmla="*/ 8 h 94"/>
              <a:gd name="T10" fmla="*/ 0 w 94"/>
              <a:gd name="T11" fmla="*/ 8 h 94"/>
              <a:gd name="T12" fmla="*/ 0 w 94"/>
              <a:gd name="T13" fmla="*/ 4 h 94"/>
              <a:gd name="T14" fmla="*/ 1 w 94"/>
              <a:gd name="T15" fmla="*/ 2 h 94"/>
              <a:gd name="T16" fmla="*/ 1 w 94"/>
              <a:gd name="T17" fmla="*/ 2 h 94"/>
              <a:gd name="T18" fmla="*/ 4 w 94"/>
              <a:gd name="T19" fmla="*/ 0 h 94"/>
              <a:gd name="T20" fmla="*/ 8 w 94"/>
              <a:gd name="T21" fmla="*/ 0 h 94"/>
              <a:gd name="T22" fmla="*/ 91 w 94"/>
              <a:gd name="T23" fmla="*/ 35 h 94"/>
              <a:gd name="T24" fmla="*/ 91 w 94"/>
              <a:gd name="T25" fmla="*/ 35 h 94"/>
              <a:gd name="T26" fmla="*/ 93 w 94"/>
              <a:gd name="T27" fmla="*/ 37 h 94"/>
              <a:gd name="T28" fmla="*/ 94 w 94"/>
              <a:gd name="T29" fmla="*/ 40 h 94"/>
              <a:gd name="T30" fmla="*/ 94 w 94"/>
              <a:gd name="T31" fmla="*/ 40 h 94"/>
              <a:gd name="T32" fmla="*/ 93 w 94"/>
              <a:gd name="T33" fmla="*/ 44 h 94"/>
              <a:gd name="T34" fmla="*/ 90 w 94"/>
              <a:gd name="T35" fmla="*/ 45 h 94"/>
              <a:gd name="T36" fmla="*/ 53 w 94"/>
              <a:gd name="T37" fmla="*/ 53 h 94"/>
              <a:gd name="T38" fmla="*/ 45 w 94"/>
              <a:gd name="T39" fmla="*/ 90 h 94"/>
              <a:gd name="T40" fmla="*/ 45 w 94"/>
              <a:gd name="T41" fmla="*/ 90 h 94"/>
              <a:gd name="T42" fmla="*/ 43 w 94"/>
              <a:gd name="T43" fmla="*/ 93 h 94"/>
              <a:gd name="T44" fmla="*/ 40 w 94"/>
              <a:gd name="T45" fmla="*/ 94 h 94"/>
              <a:gd name="T46" fmla="*/ 40 w 94"/>
              <a:gd name="T47" fmla="*/ 94 h 94"/>
              <a:gd name="T48" fmla="*/ 40 w 94"/>
              <a:gd name="T49" fmla="*/ 94 h 94"/>
              <a:gd name="T50" fmla="*/ 40 w 94"/>
              <a:gd name="T51" fmla="*/ 94 h 94"/>
              <a:gd name="T52" fmla="*/ 14 w 94"/>
              <a:gd name="T53" fmla="*/ 14 h 94"/>
              <a:gd name="T54" fmla="*/ 38 w 94"/>
              <a:gd name="T55" fmla="*/ 73 h 94"/>
              <a:gd name="T56" fmla="*/ 45 w 94"/>
              <a:gd name="T57" fmla="*/ 48 h 94"/>
              <a:gd name="T58" fmla="*/ 45 w 94"/>
              <a:gd name="T59" fmla="*/ 48 h 94"/>
              <a:gd name="T60" fmla="*/ 46 w 94"/>
              <a:gd name="T61" fmla="*/ 46 h 94"/>
              <a:gd name="T62" fmla="*/ 48 w 94"/>
              <a:gd name="T63" fmla="*/ 45 h 94"/>
              <a:gd name="T64" fmla="*/ 73 w 94"/>
              <a:gd name="T65" fmla="*/ 39 h 94"/>
              <a:gd name="T66" fmla="*/ 14 w 94"/>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4">
                <a:moveTo>
                  <a:pt x="40" y="94"/>
                </a:moveTo>
                <a:lnTo>
                  <a:pt x="40" y="94"/>
                </a:lnTo>
                <a:lnTo>
                  <a:pt x="37" y="93"/>
                </a:lnTo>
                <a:lnTo>
                  <a:pt x="35" y="92"/>
                </a:lnTo>
                <a:lnTo>
                  <a:pt x="0" y="8"/>
                </a:lnTo>
                <a:lnTo>
                  <a:pt x="0" y="8"/>
                </a:lnTo>
                <a:lnTo>
                  <a:pt x="0" y="4"/>
                </a:lnTo>
                <a:lnTo>
                  <a:pt x="1" y="2"/>
                </a:lnTo>
                <a:lnTo>
                  <a:pt x="1" y="2"/>
                </a:lnTo>
                <a:lnTo>
                  <a:pt x="4" y="0"/>
                </a:lnTo>
                <a:lnTo>
                  <a:pt x="8" y="0"/>
                </a:lnTo>
                <a:lnTo>
                  <a:pt x="91" y="35"/>
                </a:lnTo>
                <a:lnTo>
                  <a:pt x="91" y="35"/>
                </a:lnTo>
                <a:lnTo>
                  <a:pt x="93" y="37"/>
                </a:lnTo>
                <a:lnTo>
                  <a:pt x="94" y="40"/>
                </a:lnTo>
                <a:lnTo>
                  <a:pt x="94" y="40"/>
                </a:lnTo>
                <a:lnTo>
                  <a:pt x="93" y="44"/>
                </a:lnTo>
                <a:lnTo>
                  <a:pt x="90" y="45"/>
                </a:lnTo>
                <a:lnTo>
                  <a:pt x="53" y="53"/>
                </a:lnTo>
                <a:lnTo>
                  <a:pt x="45" y="90"/>
                </a:lnTo>
                <a:lnTo>
                  <a:pt x="45" y="90"/>
                </a:lnTo>
                <a:lnTo>
                  <a:pt x="43" y="93"/>
                </a:lnTo>
                <a:lnTo>
                  <a:pt x="40" y="94"/>
                </a:lnTo>
                <a:lnTo>
                  <a:pt x="40" y="94"/>
                </a:lnTo>
                <a:lnTo>
                  <a:pt x="40" y="94"/>
                </a:lnTo>
                <a:lnTo>
                  <a:pt x="40" y="94"/>
                </a:lnTo>
                <a:close/>
                <a:moveTo>
                  <a:pt x="14" y="14"/>
                </a:moveTo>
                <a:lnTo>
                  <a:pt x="38" y="73"/>
                </a:lnTo>
                <a:lnTo>
                  <a:pt x="45" y="48"/>
                </a:lnTo>
                <a:lnTo>
                  <a:pt x="45" y="48"/>
                </a:lnTo>
                <a:lnTo>
                  <a:pt x="46" y="46"/>
                </a:lnTo>
                <a:lnTo>
                  <a:pt x="48" y="45"/>
                </a:lnTo>
                <a:lnTo>
                  <a:pt x="73" y="39"/>
                </a:lnTo>
                <a:lnTo>
                  <a:pt x="14" y="14"/>
                </a:lnTo>
                <a:close/>
              </a:path>
            </a:pathLst>
          </a:custGeom>
          <a:solidFill>
            <a:srgbClr val="25323C"/>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4" name="Freeform 1276">
            <a:extLst>
              <a:ext uri="{FF2B5EF4-FFF2-40B4-BE49-F238E27FC236}">
                <a16:creationId xmlns:a16="http://schemas.microsoft.com/office/drawing/2014/main" id="{4F86BDD3-115E-4B0B-81E7-2E806DB25FCF}"/>
              </a:ext>
            </a:extLst>
          </p:cNvPr>
          <p:cNvSpPr>
            <a:spLocks noEditPoints="1"/>
          </p:cNvSpPr>
          <p:nvPr/>
        </p:nvSpPr>
        <p:spPr bwMode="auto">
          <a:xfrm>
            <a:off x="8917721" y="4726685"/>
            <a:ext cx="472287" cy="472287"/>
          </a:xfrm>
          <a:custGeom>
            <a:avLst/>
            <a:gdLst>
              <a:gd name="T0" fmla="*/ 40 w 94"/>
              <a:gd name="T1" fmla="*/ 94 h 94"/>
              <a:gd name="T2" fmla="*/ 40 w 94"/>
              <a:gd name="T3" fmla="*/ 94 h 94"/>
              <a:gd name="T4" fmla="*/ 37 w 94"/>
              <a:gd name="T5" fmla="*/ 93 h 94"/>
              <a:gd name="T6" fmla="*/ 35 w 94"/>
              <a:gd name="T7" fmla="*/ 92 h 94"/>
              <a:gd name="T8" fmla="*/ 0 w 94"/>
              <a:gd name="T9" fmla="*/ 8 h 94"/>
              <a:gd name="T10" fmla="*/ 0 w 94"/>
              <a:gd name="T11" fmla="*/ 8 h 94"/>
              <a:gd name="T12" fmla="*/ 0 w 94"/>
              <a:gd name="T13" fmla="*/ 4 h 94"/>
              <a:gd name="T14" fmla="*/ 1 w 94"/>
              <a:gd name="T15" fmla="*/ 2 h 94"/>
              <a:gd name="T16" fmla="*/ 1 w 94"/>
              <a:gd name="T17" fmla="*/ 2 h 94"/>
              <a:gd name="T18" fmla="*/ 4 w 94"/>
              <a:gd name="T19" fmla="*/ 0 h 94"/>
              <a:gd name="T20" fmla="*/ 8 w 94"/>
              <a:gd name="T21" fmla="*/ 0 h 94"/>
              <a:gd name="T22" fmla="*/ 91 w 94"/>
              <a:gd name="T23" fmla="*/ 35 h 94"/>
              <a:gd name="T24" fmla="*/ 91 w 94"/>
              <a:gd name="T25" fmla="*/ 35 h 94"/>
              <a:gd name="T26" fmla="*/ 93 w 94"/>
              <a:gd name="T27" fmla="*/ 37 h 94"/>
              <a:gd name="T28" fmla="*/ 94 w 94"/>
              <a:gd name="T29" fmla="*/ 40 h 94"/>
              <a:gd name="T30" fmla="*/ 94 w 94"/>
              <a:gd name="T31" fmla="*/ 40 h 94"/>
              <a:gd name="T32" fmla="*/ 93 w 94"/>
              <a:gd name="T33" fmla="*/ 44 h 94"/>
              <a:gd name="T34" fmla="*/ 90 w 94"/>
              <a:gd name="T35" fmla="*/ 45 h 94"/>
              <a:gd name="T36" fmla="*/ 53 w 94"/>
              <a:gd name="T37" fmla="*/ 53 h 94"/>
              <a:gd name="T38" fmla="*/ 45 w 94"/>
              <a:gd name="T39" fmla="*/ 90 h 94"/>
              <a:gd name="T40" fmla="*/ 45 w 94"/>
              <a:gd name="T41" fmla="*/ 90 h 94"/>
              <a:gd name="T42" fmla="*/ 43 w 94"/>
              <a:gd name="T43" fmla="*/ 93 h 94"/>
              <a:gd name="T44" fmla="*/ 40 w 94"/>
              <a:gd name="T45" fmla="*/ 94 h 94"/>
              <a:gd name="T46" fmla="*/ 40 w 94"/>
              <a:gd name="T47" fmla="*/ 94 h 94"/>
              <a:gd name="T48" fmla="*/ 40 w 94"/>
              <a:gd name="T49" fmla="*/ 94 h 94"/>
              <a:gd name="T50" fmla="*/ 40 w 94"/>
              <a:gd name="T51" fmla="*/ 94 h 94"/>
              <a:gd name="T52" fmla="*/ 14 w 94"/>
              <a:gd name="T53" fmla="*/ 14 h 94"/>
              <a:gd name="T54" fmla="*/ 38 w 94"/>
              <a:gd name="T55" fmla="*/ 73 h 94"/>
              <a:gd name="T56" fmla="*/ 45 w 94"/>
              <a:gd name="T57" fmla="*/ 48 h 94"/>
              <a:gd name="T58" fmla="*/ 45 w 94"/>
              <a:gd name="T59" fmla="*/ 48 h 94"/>
              <a:gd name="T60" fmla="*/ 46 w 94"/>
              <a:gd name="T61" fmla="*/ 46 h 94"/>
              <a:gd name="T62" fmla="*/ 48 w 94"/>
              <a:gd name="T63" fmla="*/ 45 h 94"/>
              <a:gd name="T64" fmla="*/ 73 w 94"/>
              <a:gd name="T65" fmla="*/ 39 h 94"/>
              <a:gd name="T66" fmla="*/ 14 w 94"/>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4">
                <a:moveTo>
                  <a:pt x="40" y="94"/>
                </a:moveTo>
                <a:lnTo>
                  <a:pt x="40" y="94"/>
                </a:lnTo>
                <a:lnTo>
                  <a:pt x="37" y="93"/>
                </a:lnTo>
                <a:lnTo>
                  <a:pt x="35" y="92"/>
                </a:lnTo>
                <a:lnTo>
                  <a:pt x="0" y="8"/>
                </a:lnTo>
                <a:lnTo>
                  <a:pt x="0" y="8"/>
                </a:lnTo>
                <a:lnTo>
                  <a:pt x="0" y="4"/>
                </a:lnTo>
                <a:lnTo>
                  <a:pt x="1" y="2"/>
                </a:lnTo>
                <a:lnTo>
                  <a:pt x="1" y="2"/>
                </a:lnTo>
                <a:lnTo>
                  <a:pt x="4" y="0"/>
                </a:lnTo>
                <a:lnTo>
                  <a:pt x="8" y="0"/>
                </a:lnTo>
                <a:lnTo>
                  <a:pt x="91" y="35"/>
                </a:lnTo>
                <a:lnTo>
                  <a:pt x="91" y="35"/>
                </a:lnTo>
                <a:lnTo>
                  <a:pt x="93" y="37"/>
                </a:lnTo>
                <a:lnTo>
                  <a:pt x="94" y="40"/>
                </a:lnTo>
                <a:lnTo>
                  <a:pt x="94" y="40"/>
                </a:lnTo>
                <a:lnTo>
                  <a:pt x="93" y="44"/>
                </a:lnTo>
                <a:lnTo>
                  <a:pt x="90" y="45"/>
                </a:lnTo>
                <a:lnTo>
                  <a:pt x="53" y="53"/>
                </a:lnTo>
                <a:lnTo>
                  <a:pt x="45" y="90"/>
                </a:lnTo>
                <a:lnTo>
                  <a:pt x="45" y="90"/>
                </a:lnTo>
                <a:lnTo>
                  <a:pt x="43" y="93"/>
                </a:lnTo>
                <a:lnTo>
                  <a:pt x="40" y="94"/>
                </a:lnTo>
                <a:lnTo>
                  <a:pt x="40" y="94"/>
                </a:lnTo>
                <a:lnTo>
                  <a:pt x="40" y="94"/>
                </a:lnTo>
                <a:lnTo>
                  <a:pt x="40" y="94"/>
                </a:lnTo>
                <a:close/>
                <a:moveTo>
                  <a:pt x="14" y="14"/>
                </a:moveTo>
                <a:lnTo>
                  <a:pt x="38" y="73"/>
                </a:lnTo>
                <a:lnTo>
                  <a:pt x="45" y="48"/>
                </a:lnTo>
                <a:lnTo>
                  <a:pt x="45" y="48"/>
                </a:lnTo>
                <a:lnTo>
                  <a:pt x="46" y="46"/>
                </a:lnTo>
                <a:lnTo>
                  <a:pt x="48" y="45"/>
                </a:lnTo>
                <a:lnTo>
                  <a:pt x="73" y="39"/>
                </a:lnTo>
                <a:lnTo>
                  <a:pt x="14" y="14"/>
                </a:lnTo>
                <a:close/>
              </a:path>
            </a:pathLst>
          </a:custGeom>
          <a:solidFill>
            <a:srgbClr val="25323C"/>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5" name="Rectangle 24">
            <a:extLst>
              <a:ext uri="{FF2B5EF4-FFF2-40B4-BE49-F238E27FC236}">
                <a16:creationId xmlns:a16="http://schemas.microsoft.com/office/drawing/2014/main" id="{E4AE81D4-B211-4A2C-8CB3-011D7A221C44}"/>
              </a:ext>
            </a:extLst>
          </p:cNvPr>
          <p:cNvSpPr/>
          <p:nvPr/>
        </p:nvSpPr>
        <p:spPr>
          <a:xfrm>
            <a:off x="8744110" y="1476343"/>
            <a:ext cx="1638397" cy="400110"/>
          </a:xfrm>
          <a:prstGeom prst="rect">
            <a:avLst/>
          </a:prstGeom>
        </p:spPr>
        <p:txBody>
          <a:bodyPr wrap="none">
            <a:spAutoFit/>
          </a:bodyPr>
          <a:lstStyle/>
          <a:p>
            <a:r>
              <a:rPr lang="en-US" sz="2000" b="1" dirty="0">
                <a:latin typeface="Gotham HTF Book" pitchFamily="50" charset="0"/>
              </a:rPr>
              <a:t>Step Three</a:t>
            </a:r>
          </a:p>
        </p:txBody>
      </p:sp>
      <p:sp>
        <p:nvSpPr>
          <p:cNvPr id="26" name="Rectangle 25">
            <a:extLst>
              <a:ext uri="{FF2B5EF4-FFF2-40B4-BE49-F238E27FC236}">
                <a16:creationId xmlns:a16="http://schemas.microsoft.com/office/drawing/2014/main" id="{C585693C-E4E3-4B46-8989-C38323C5E7FD}"/>
              </a:ext>
            </a:extLst>
          </p:cNvPr>
          <p:cNvSpPr/>
          <p:nvPr/>
        </p:nvSpPr>
        <p:spPr>
          <a:xfrm>
            <a:off x="8744110" y="1876453"/>
            <a:ext cx="2890579" cy="646331"/>
          </a:xfrm>
          <a:prstGeom prst="rect">
            <a:avLst/>
          </a:prstGeom>
        </p:spPr>
        <p:txBody>
          <a:bodyPr wrap="square">
            <a:spAutoFit/>
          </a:bodyPr>
          <a:lstStyle/>
          <a:p>
            <a:r>
              <a:rPr lang="en-US" sz="1200" dirty="0">
                <a:latin typeface="Gotham HTF Book" pitchFamily="50" charset="0"/>
              </a:rPr>
              <a:t>Lorem ipsum dolor sit </a:t>
            </a:r>
            <a:r>
              <a:rPr lang="en-US" sz="1200" dirty="0" err="1">
                <a:latin typeface="Gotham HTF Book" pitchFamily="50" charset="0"/>
              </a:rPr>
              <a:t>amet</a:t>
            </a:r>
            <a:r>
              <a:rPr lang="en-US" sz="1200" dirty="0">
                <a:latin typeface="Gotham HTF Book" pitchFamily="50" charset="0"/>
              </a:rPr>
              <a:t>, </a:t>
            </a:r>
            <a:r>
              <a:rPr lang="en-US" sz="1200" dirty="0" err="1">
                <a:latin typeface="Gotham HTF Book" pitchFamily="50" charset="0"/>
              </a:rPr>
              <a:t>lacus</a:t>
            </a:r>
            <a:r>
              <a:rPr lang="en-US" sz="1200" dirty="0">
                <a:latin typeface="Gotham HTF Book" pitchFamily="50" charset="0"/>
              </a:rPr>
              <a:t> </a:t>
            </a:r>
            <a:r>
              <a:rPr lang="en-US" sz="1200" dirty="0" err="1">
                <a:latin typeface="Gotham HTF Book" pitchFamily="50" charset="0"/>
              </a:rPr>
              <a:t>nulla</a:t>
            </a:r>
            <a:r>
              <a:rPr lang="en-US" sz="1200" dirty="0">
                <a:latin typeface="Gotham HTF Book" pitchFamily="50" charset="0"/>
              </a:rPr>
              <a:t> ac </a:t>
            </a:r>
            <a:r>
              <a:rPr lang="en-US" sz="1200" dirty="0" err="1">
                <a:latin typeface="Gotham HTF Book" pitchFamily="50" charset="0"/>
              </a:rPr>
              <a:t>netus</a:t>
            </a:r>
            <a:r>
              <a:rPr lang="en-US" sz="1200" dirty="0">
                <a:latin typeface="Gotham HTF Book" pitchFamily="50" charset="0"/>
              </a:rPr>
              <a:t> </a:t>
            </a:r>
            <a:r>
              <a:rPr lang="en-US" sz="1200" dirty="0" err="1">
                <a:latin typeface="Gotham HTF Book" pitchFamily="50" charset="0"/>
              </a:rPr>
              <a:t>nibh</a:t>
            </a:r>
            <a:r>
              <a:rPr lang="en-US" sz="1200" dirty="0">
                <a:latin typeface="Gotham HTF Book" pitchFamily="50" charset="0"/>
              </a:rPr>
              <a:t> </a:t>
            </a:r>
            <a:r>
              <a:rPr lang="en-US" sz="1200" dirty="0" err="1">
                <a:latin typeface="Gotham HTF Book" pitchFamily="50" charset="0"/>
              </a:rPr>
              <a:t>aliquet</a:t>
            </a:r>
            <a:r>
              <a:rPr lang="en-US" sz="1200" dirty="0">
                <a:latin typeface="Gotham HTF Book" pitchFamily="50" charset="0"/>
              </a:rPr>
              <a:t>, </a:t>
            </a:r>
            <a:r>
              <a:rPr lang="en-US" sz="1200" dirty="0" err="1">
                <a:latin typeface="Gotham HTF Book" pitchFamily="50" charset="0"/>
              </a:rPr>
              <a:t>porttitor</a:t>
            </a:r>
            <a:r>
              <a:rPr lang="en-US" sz="1200" dirty="0">
                <a:latin typeface="Gotham HTF Book" pitchFamily="50" charset="0"/>
              </a:rPr>
              <a:t> ligula </a:t>
            </a:r>
            <a:r>
              <a:rPr lang="en-US" sz="1200" dirty="0" err="1">
                <a:latin typeface="Gotham HTF Book" pitchFamily="50" charset="0"/>
              </a:rPr>
              <a:t>justo</a:t>
            </a:r>
            <a:r>
              <a:rPr lang="en-US" sz="1200" dirty="0">
                <a:latin typeface="Gotham HTF Book" pitchFamily="50" charset="0"/>
              </a:rPr>
              <a:t> libero</a:t>
            </a:r>
          </a:p>
        </p:txBody>
      </p:sp>
      <p:sp>
        <p:nvSpPr>
          <p:cNvPr id="27" name="Rectangle 26">
            <a:extLst>
              <a:ext uri="{FF2B5EF4-FFF2-40B4-BE49-F238E27FC236}">
                <a16:creationId xmlns:a16="http://schemas.microsoft.com/office/drawing/2014/main" id="{531D35DE-0828-4DC6-82CF-889910EF7C55}"/>
              </a:ext>
            </a:extLst>
          </p:cNvPr>
          <p:cNvSpPr/>
          <p:nvPr/>
        </p:nvSpPr>
        <p:spPr>
          <a:xfrm>
            <a:off x="8744110" y="3478142"/>
            <a:ext cx="1427570" cy="400110"/>
          </a:xfrm>
          <a:prstGeom prst="rect">
            <a:avLst/>
          </a:prstGeom>
        </p:spPr>
        <p:txBody>
          <a:bodyPr wrap="none">
            <a:spAutoFit/>
          </a:bodyPr>
          <a:lstStyle/>
          <a:p>
            <a:r>
              <a:rPr lang="en-US" sz="2000" b="1">
                <a:latin typeface="Gotham HTF Book" pitchFamily="50" charset="0"/>
              </a:rPr>
              <a:t>Step Two</a:t>
            </a:r>
          </a:p>
        </p:txBody>
      </p:sp>
      <p:sp>
        <p:nvSpPr>
          <p:cNvPr id="28" name="Rectangle 27">
            <a:extLst>
              <a:ext uri="{FF2B5EF4-FFF2-40B4-BE49-F238E27FC236}">
                <a16:creationId xmlns:a16="http://schemas.microsoft.com/office/drawing/2014/main" id="{D68B5220-3467-4FBD-AC92-FDAEC625C882}"/>
              </a:ext>
            </a:extLst>
          </p:cNvPr>
          <p:cNvSpPr/>
          <p:nvPr/>
        </p:nvSpPr>
        <p:spPr>
          <a:xfrm>
            <a:off x="8744110" y="3878252"/>
            <a:ext cx="2890579" cy="646331"/>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29" name="Rectangle 28">
            <a:extLst>
              <a:ext uri="{FF2B5EF4-FFF2-40B4-BE49-F238E27FC236}">
                <a16:creationId xmlns:a16="http://schemas.microsoft.com/office/drawing/2014/main" id="{2280A99B-A015-4412-BC68-CF72B862DAF1}"/>
              </a:ext>
            </a:extLst>
          </p:cNvPr>
          <p:cNvSpPr/>
          <p:nvPr/>
        </p:nvSpPr>
        <p:spPr>
          <a:xfrm>
            <a:off x="8744110" y="5234439"/>
            <a:ext cx="1429879" cy="400110"/>
          </a:xfrm>
          <a:prstGeom prst="rect">
            <a:avLst/>
          </a:prstGeom>
        </p:spPr>
        <p:txBody>
          <a:bodyPr wrap="none">
            <a:spAutoFit/>
          </a:bodyPr>
          <a:lstStyle/>
          <a:p>
            <a:r>
              <a:rPr lang="en-US" sz="2000" b="1">
                <a:latin typeface="Gotham HTF Book" pitchFamily="50" charset="0"/>
              </a:rPr>
              <a:t>Step One</a:t>
            </a:r>
          </a:p>
        </p:txBody>
      </p:sp>
      <p:sp>
        <p:nvSpPr>
          <p:cNvPr id="30" name="Rectangle 29">
            <a:extLst>
              <a:ext uri="{FF2B5EF4-FFF2-40B4-BE49-F238E27FC236}">
                <a16:creationId xmlns:a16="http://schemas.microsoft.com/office/drawing/2014/main" id="{3BDF73BB-7CB3-4946-8304-A1658FD9F9A2}"/>
              </a:ext>
            </a:extLst>
          </p:cNvPr>
          <p:cNvSpPr/>
          <p:nvPr/>
        </p:nvSpPr>
        <p:spPr>
          <a:xfrm>
            <a:off x="8744110" y="5634549"/>
            <a:ext cx="2890579" cy="646331"/>
          </a:xfrm>
          <a:prstGeom prst="rect">
            <a:avLst/>
          </a:prstGeom>
        </p:spPr>
        <p:txBody>
          <a:bodyPr wrap="square">
            <a:spAutoFit/>
          </a:bodyPr>
          <a:lstStyle/>
          <a:p>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Tree>
    <p:extLst>
      <p:ext uri="{BB962C8B-B14F-4D97-AF65-F5344CB8AC3E}">
        <p14:creationId xmlns:p14="http://schemas.microsoft.com/office/powerpoint/2010/main" val="3094190719"/>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7997-F6A2-42F8-81AF-998585DDE401}"/>
              </a:ext>
            </a:extLst>
          </p:cNvPr>
          <p:cNvSpPr>
            <a:spLocks noGrp="1"/>
          </p:cNvSpPr>
          <p:nvPr>
            <p:ph type="title"/>
          </p:nvPr>
        </p:nvSpPr>
        <p:spPr/>
        <p:txBody>
          <a:bodyPr/>
          <a:lstStyle/>
          <a:p>
            <a:r>
              <a:rPr lang="en-US" dirty="0"/>
              <a:t>Ex. Graphic - Other</a:t>
            </a:r>
          </a:p>
        </p:txBody>
      </p:sp>
      <p:sp>
        <p:nvSpPr>
          <p:cNvPr id="48" name="Footer Placeholder 47">
            <a:extLst>
              <a:ext uri="{FF2B5EF4-FFF2-40B4-BE49-F238E27FC236}">
                <a16:creationId xmlns:a16="http://schemas.microsoft.com/office/drawing/2014/main" id="{0046F863-4930-456B-BFE2-3B5EA60B60C7}"/>
              </a:ext>
            </a:extLst>
          </p:cNvPr>
          <p:cNvSpPr>
            <a:spLocks noGrp="1"/>
          </p:cNvSpPr>
          <p:nvPr>
            <p:ph type="ftr" sz="quarter" idx="11"/>
          </p:nvPr>
        </p:nvSpPr>
        <p:spPr/>
        <p:txBody>
          <a:bodyPr/>
          <a:lstStyle/>
          <a:p>
            <a:r>
              <a:rPr lang="en-US"/>
              <a:t>Confidential - Do Not Distribute</a:t>
            </a:r>
          </a:p>
        </p:txBody>
      </p:sp>
      <p:sp>
        <p:nvSpPr>
          <p:cNvPr id="49" name="Slide Number Placeholder 48">
            <a:extLst>
              <a:ext uri="{FF2B5EF4-FFF2-40B4-BE49-F238E27FC236}">
                <a16:creationId xmlns:a16="http://schemas.microsoft.com/office/drawing/2014/main" id="{A7E3DCFD-1994-4E5B-8E9F-AB8C72CF28DA}"/>
              </a:ext>
            </a:extLst>
          </p:cNvPr>
          <p:cNvSpPr>
            <a:spLocks noGrp="1"/>
          </p:cNvSpPr>
          <p:nvPr>
            <p:ph type="sldNum" sz="quarter" idx="12"/>
          </p:nvPr>
        </p:nvSpPr>
        <p:spPr/>
        <p:txBody>
          <a:bodyPr/>
          <a:lstStyle/>
          <a:p>
            <a:fld id="{65BF3701-1924-4C15-9132-07AD9E28B3C8}" type="slidenum">
              <a:rPr lang="en-US" smtClean="0"/>
              <a:t>33</a:t>
            </a:fld>
            <a:endParaRPr lang="en-US"/>
          </a:p>
        </p:txBody>
      </p:sp>
      <p:sp>
        <p:nvSpPr>
          <p:cNvPr id="3" name="Text Placeholder 2">
            <a:extLst>
              <a:ext uri="{FF2B5EF4-FFF2-40B4-BE49-F238E27FC236}">
                <a16:creationId xmlns:a16="http://schemas.microsoft.com/office/drawing/2014/main" id="{32809566-5004-4E0E-8A24-B0A6C5BFFDCD}"/>
              </a:ext>
            </a:extLst>
          </p:cNvPr>
          <p:cNvSpPr>
            <a:spLocks noGrp="1"/>
          </p:cNvSpPr>
          <p:nvPr>
            <p:ph type="body" sz="quarter" idx="13"/>
          </p:nvPr>
        </p:nvSpPr>
        <p:spPr/>
        <p:txBody>
          <a:bodyPr>
            <a:normAutofit fontScale="85000" lnSpcReduction="20000"/>
          </a:bodyPr>
          <a:lstStyle/>
          <a:p>
            <a:r>
              <a:rPr lang="en-US" dirty="0"/>
              <a:t>Short to medium subtitle for graphic.</a:t>
            </a:r>
          </a:p>
        </p:txBody>
      </p:sp>
      <p:sp>
        <p:nvSpPr>
          <p:cNvPr id="4" name="Text Placeholder 3">
            <a:extLst>
              <a:ext uri="{FF2B5EF4-FFF2-40B4-BE49-F238E27FC236}">
                <a16:creationId xmlns:a16="http://schemas.microsoft.com/office/drawing/2014/main" id="{001912C4-A3DC-4038-B199-DCFF6A0083E6}"/>
              </a:ext>
            </a:extLst>
          </p:cNvPr>
          <p:cNvSpPr>
            <a:spLocks noGrp="1"/>
          </p:cNvSpPr>
          <p:nvPr>
            <p:ph type="body" sz="quarter" idx="4294967295"/>
          </p:nvPr>
        </p:nvSpPr>
        <p:spPr>
          <a:xfrm>
            <a:off x="575232" y="2482539"/>
            <a:ext cx="3731970" cy="1339882"/>
          </a:xfrm>
        </p:spPr>
        <p:txBody>
          <a:bodyPr>
            <a:normAutofit lnSpcReduction="10000"/>
          </a:bodyPr>
          <a:lstStyle/>
          <a:p>
            <a:pPr marL="0" indent="0">
              <a:buNone/>
            </a:pPr>
            <a:r>
              <a:rPr lang="en-US" sz="1400" dirty="0"/>
              <a:t>Frontier markets are uniquely-positioned to be rapid adopters of sustainable, electric mobility. East Africa’s 3M motorcycles combine to take a roundtrip journey to the sun each day.</a:t>
            </a:r>
          </a:p>
        </p:txBody>
      </p:sp>
      <p:grpSp>
        <p:nvGrpSpPr>
          <p:cNvPr id="5" name="Group 4">
            <a:extLst>
              <a:ext uri="{FF2B5EF4-FFF2-40B4-BE49-F238E27FC236}">
                <a16:creationId xmlns:a16="http://schemas.microsoft.com/office/drawing/2014/main" id="{363493E8-FAD7-4EE1-A036-39680F68034F}"/>
              </a:ext>
            </a:extLst>
          </p:cNvPr>
          <p:cNvGrpSpPr/>
          <p:nvPr/>
        </p:nvGrpSpPr>
        <p:grpSpPr>
          <a:xfrm flipH="1">
            <a:off x="3541486" y="5894972"/>
            <a:ext cx="3153676" cy="978168"/>
            <a:chOff x="1831370" y="3522177"/>
            <a:chExt cx="2741128" cy="850209"/>
          </a:xfrm>
          <a:solidFill>
            <a:srgbClr val="939DA9"/>
          </a:solidFill>
        </p:grpSpPr>
        <p:sp>
          <p:nvSpPr>
            <p:cNvPr id="6" name="Rectangle 5">
              <a:extLst>
                <a:ext uri="{FF2B5EF4-FFF2-40B4-BE49-F238E27FC236}">
                  <a16:creationId xmlns:a16="http://schemas.microsoft.com/office/drawing/2014/main" id="{433D8E73-D20D-4C43-B6A5-146DF8C90B38}"/>
                </a:ext>
              </a:extLst>
            </p:cNvPr>
            <p:cNvSpPr/>
            <p:nvPr/>
          </p:nvSpPr>
          <p:spPr>
            <a:xfrm>
              <a:off x="2745079" y="3522177"/>
              <a:ext cx="913710" cy="850209"/>
            </a:xfrm>
            <a:prstGeom prst="rect">
              <a:avLst/>
            </a:prstGeom>
            <a:solidFill>
              <a:srgbClr val="BE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9">
              <a:extLst>
                <a:ext uri="{FF2B5EF4-FFF2-40B4-BE49-F238E27FC236}">
                  <a16:creationId xmlns:a16="http://schemas.microsoft.com/office/drawing/2014/main" id="{FD26C94F-3581-4D77-9415-8328A01F31DA}"/>
                </a:ext>
              </a:extLst>
            </p:cNvPr>
            <p:cNvSpPr/>
            <p:nvPr/>
          </p:nvSpPr>
          <p:spPr>
            <a:xfrm flipH="1" flipV="1">
              <a:off x="1831370" y="3522177"/>
              <a:ext cx="913710" cy="850209"/>
            </a:xfrm>
            <a:prstGeom prst="round1Rect">
              <a:avLst>
                <a:gd name="adj" fmla="val 50000"/>
              </a:avLst>
            </a:prstGeom>
            <a:solidFill>
              <a:srgbClr val="BE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ingle Corner Rectangle 10">
              <a:extLst>
                <a:ext uri="{FF2B5EF4-FFF2-40B4-BE49-F238E27FC236}">
                  <a16:creationId xmlns:a16="http://schemas.microsoft.com/office/drawing/2014/main" id="{96B91F90-C197-44FC-BD71-D1DFAF1CDE74}"/>
                </a:ext>
              </a:extLst>
            </p:cNvPr>
            <p:cNvSpPr/>
            <p:nvPr/>
          </p:nvSpPr>
          <p:spPr>
            <a:xfrm>
              <a:off x="3658788" y="3522177"/>
              <a:ext cx="913710" cy="850209"/>
            </a:xfrm>
            <a:prstGeom prst="round1Rect">
              <a:avLst>
                <a:gd name="adj" fmla="val 50000"/>
              </a:avLst>
            </a:prstGeom>
            <a:solidFill>
              <a:srgbClr val="BE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19">
              <a:extLst>
                <a:ext uri="{FF2B5EF4-FFF2-40B4-BE49-F238E27FC236}">
                  <a16:creationId xmlns:a16="http://schemas.microsoft.com/office/drawing/2014/main" id="{F2CCC4B5-6D66-4022-9983-2F1A853E5C28}"/>
                </a:ext>
              </a:extLst>
            </p:cNvPr>
            <p:cNvSpPr/>
            <p:nvPr/>
          </p:nvSpPr>
          <p:spPr>
            <a:xfrm>
              <a:off x="3615935" y="3908056"/>
              <a:ext cx="208428" cy="122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24B39FE-3C02-446C-B195-79E81B15D06D}"/>
              </a:ext>
            </a:extLst>
          </p:cNvPr>
          <p:cNvGrpSpPr/>
          <p:nvPr/>
        </p:nvGrpSpPr>
        <p:grpSpPr>
          <a:xfrm flipH="1">
            <a:off x="5643936" y="4916804"/>
            <a:ext cx="2102451" cy="978168"/>
            <a:chOff x="917661" y="2671968"/>
            <a:chExt cx="1827419" cy="850209"/>
          </a:xfrm>
          <a:solidFill>
            <a:srgbClr val="939DA9"/>
          </a:solidFill>
        </p:grpSpPr>
        <p:sp>
          <p:nvSpPr>
            <p:cNvPr id="11" name="Rectangle 10">
              <a:extLst>
                <a:ext uri="{FF2B5EF4-FFF2-40B4-BE49-F238E27FC236}">
                  <a16:creationId xmlns:a16="http://schemas.microsoft.com/office/drawing/2014/main" id="{8B16A90A-F0AF-461B-8282-ADFB5956BFAD}"/>
                </a:ext>
              </a:extLst>
            </p:cNvPr>
            <p:cNvSpPr/>
            <p:nvPr/>
          </p:nvSpPr>
          <p:spPr>
            <a:xfrm>
              <a:off x="917661" y="2671968"/>
              <a:ext cx="913710" cy="850209"/>
            </a:xfrm>
            <a:prstGeom prst="rect">
              <a:avLst/>
            </a:prstGeom>
            <a:solidFill>
              <a:srgbClr val="939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6">
              <a:extLst>
                <a:ext uri="{FF2B5EF4-FFF2-40B4-BE49-F238E27FC236}">
                  <a16:creationId xmlns:a16="http://schemas.microsoft.com/office/drawing/2014/main" id="{27D7681D-46BE-492D-A7A1-2F9C52F4BE8F}"/>
                </a:ext>
              </a:extLst>
            </p:cNvPr>
            <p:cNvSpPr/>
            <p:nvPr/>
          </p:nvSpPr>
          <p:spPr>
            <a:xfrm>
              <a:off x="1831370" y="2671968"/>
              <a:ext cx="913710" cy="850209"/>
            </a:xfrm>
            <a:prstGeom prst="round1Rect">
              <a:avLst>
                <a:gd name="adj" fmla="val 50000"/>
              </a:avLst>
            </a:prstGeom>
            <a:solidFill>
              <a:srgbClr val="939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5">
              <a:extLst>
                <a:ext uri="{FF2B5EF4-FFF2-40B4-BE49-F238E27FC236}">
                  <a16:creationId xmlns:a16="http://schemas.microsoft.com/office/drawing/2014/main" id="{256D8219-C35E-4819-AE34-9224E06AE27D}"/>
                </a:ext>
              </a:extLst>
            </p:cNvPr>
            <p:cNvSpPr/>
            <p:nvPr/>
          </p:nvSpPr>
          <p:spPr>
            <a:xfrm>
              <a:off x="1785948" y="3035711"/>
              <a:ext cx="208428" cy="122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 Single Corner Rectangle 16">
            <a:extLst>
              <a:ext uri="{FF2B5EF4-FFF2-40B4-BE49-F238E27FC236}">
                <a16:creationId xmlns:a16="http://schemas.microsoft.com/office/drawing/2014/main" id="{2DA5119B-006D-43C2-A830-C4D3BF8998E8}"/>
              </a:ext>
            </a:extLst>
          </p:cNvPr>
          <p:cNvSpPr/>
          <p:nvPr/>
        </p:nvSpPr>
        <p:spPr>
          <a:xfrm flipV="1">
            <a:off x="7722663" y="4916804"/>
            <a:ext cx="1051226" cy="978168"/>
          </a:xfrm>
          <a:prstGeom prst="round1Rect">
            <a:avLst>
              <a:gd name="adj" fmla="val 50000"/>
            </a:avLst>
          </a:prstGeom>
          <a:solidFill>
            <a:srgbClr val="939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75A0C3D-437A-4999-944C-0CA1CFFCCD72}"/>
              </a:ext>
            </a:extLst>
          </p:cNvPr>
          <p:cNvGrpSpPr/>
          <p:nvPr/>
        </p:nvGrpSpPr>
        <p:grpSpPr>
          <a:xfrm>
            <a:off x="9827656" y="3005883"/>
            <a:ext cx="2473880" cy="978168"/>
            <a:chOff x="7316582" y="971550"/>
            <a:chExt cx="2150259" cy="850209"/>
          </a:xfrm>
          <a:solidFill>
            <a:srgbClr val="939DA9"/>
          </a:solidFill>
        </p:grpSpPr>
        <p:sp>
          <p:nvSpPr>
            <p:cNvPr id="16" name="Round Single Corner Rectangle 18">
              <a:extLst>
                <a:ext uri="{FF2B5EF4-FFF2-40B4-BE49-F238E27FC236}">
                  <a16:creationId xmlns:a16="http://schemas.microsoft.com/office/drawing/2014/main" id="{C7BA6C2C-B240-47AE-ADB8-4271EF8F0A80}"/>
                </a:ext>
              </a:extLst>
            </p:cNvPr>
            <p:cNvSpPr/>
            <p:nvPr/>
          </p:nvSpPr>
          <p:spPr>
            <a:xfrm flipH="1">
              <a:off x="7316582" y="971550"/>
              <a:ext cx="913710" cy="850209"/>
            </a:xfrm>
            <a:prstGeom prst="round1Rect">
              <a:avLst>
                <a:gd name="adj" fmla="val 50000"/>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070A81-90B4-48A5-AEF9-ECC9D32A57C7}"/>
                </a:ext>
              </a:extLst>
            </p:cNvPr>
            <p:cNvSpPr/>
            <p:nvPr/>
          </p:nvSpPr>
          <p:spPr>
            <a:xfrm>
              <a:off x="8230291" y="971550"/>
              <a:ext cx="1236550" cy="824484"/>
            </a:xfrm>
            <a:prstGeom prst="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B8E64FB-5292-4A42-9DC2-10C64EBBB611}"/>
              </a:ext>
            </a:extLst>
          </p:cNvPr>
          <p:cNvGrpSpPr/>
          <p:nvPr/>
        </p:nvGrpSpPr>
        <p:grpSpPr>
          <a:xfrm flipH="1" flipV="1">
            <a:off x="7721803" y="3424369"/>
            <a:ext cx="3208404" cy="1508253"/>
            <a:chOff x="5441595" y="1821759"/>
            <a:chExt cx="2788697" cy="1310951"/>
          </a:xfrm>
          <a:solidFill>
            <a:srgbClr val="939DA9"/>
          </a:solidFill>
        </p:grpSpPr>
        <p:sp>
          <p:nvSpPr>
            <p:cNvPr id="19" name="Round Single Corner Rectangle 21">
              <a:extLst>
                <a:ext uri="{FF2B5EF4-FFF2-40B4-BE49-F238E27FC236}">
                  <a16:creationId xmlns:a16="http://schemas.microsoft.com/office/drawing/2014/main" id="{44DFDCA1-241A-4730-AE6B-FEE23A5A71D7}"/>
                </a:ext>
              </a:extLst>
            </p:cNvPr>
            <p:cNvSpPr/>
            <p:nvPr/>
          </p:nvSpPr>
          <p:spPr>
            <a:xfrm flipH="1">
              <a:off x="5486208" y="1821759"/>
              <a:ext cx="927154" cy="850209"/>
            </a:xfrm>
            <a:prstGeom prst="round1Rect">
              <a:avLst>
                <a:gd name="adj" fmla="val 50000"/>
              </a:avLst>
            </a:prstGeom>
            <a:solidFill>
              <a:srgbClr val="253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055519-EC86-4632-8D41-A418AF78B1A2}"/>
                </a:ext>
              </a:extLst>
            </p:cNvPr>
            <p:cNvSpPr/>
            <p:nvPr/>
          </p:nvSpPr>
          <p:spPr>
            <a:xfrm>
              <a:off x="6402590" y="1821759"/>
              <a:ext cx="913710" cy="850209"/>
            </a:xfrm>
            <a:prstGeom prst="rect">
              <a:avLst/>
            </a:prstGeom>
            <a:solidFill>
              <a:srgbClr val="253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3">
              <a:extLst>
                <a:ext uri="{FF2B5EF4-FFF2-40B4-BE49-F238E27FC236}">
                  <a16:creationId xmlns:a16="http://schemas.microsoft.com/office/drawing/2014/main" id="{ED953812-B3D1-4C5F-9328-658C6796729F}"/>
                </a:ext>
              </a:extLst>
            </p:cNvPr>
            <p:cNvSpPr/>
            <p:nvPr/>
          </p:nvSpPr>
          <p:spPr>
            <a:xfrm flipV="1">
              <a:off x="7316582" y="1821759"/>
              <a:ext cx="913710" cy="850209"/>
            </a:xfrm>
            <a:prstGeom prst="round1Rect">
              <a:avLst>
                <a:gd name="adj" fmla="val 50000"/>
              </a:avLst>
            </a:prstGeom>
            <a:solidFill>
              <a:srgbClr val="253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0">
              <a:extLst>
                <a:ext uri="{FF2B5EF4-FFF2-40B4-BE49-F238E27FC236}">
                  <a16:creationId xmlns:a16="http://schemas.microsoft.com/office/drawing/2014/main" id="{D75042E0-1A3D-428E-95D5-7449F1F33B5C}"/>
                </a:ext>
              </a:extLst>
            </p:cNvPr>
            <p:cNvSpPr/>
            <p:nvPr/>
          </p:nvSpPr>
          <p:spPr>
            <a:xfrm rot="10800000">
              <a:off x="7273447" y="2198347"/>
              <a:ext cx="208428" cy="122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53">
              <a:extLst>
                <a:ext uri="{FF2B5EF4-FFF2-40B4-BE49-F238E27FC236}">
                  <a16:creationId xmlns:a16="http://schemas.microsoft.com/office/drawing/2014/main" id="{92D22082-6FA7-4173-A256-DF706E0933BD}"/>
                </a:ext>
              </a:extLst>
            </p:cNvPr>
            <p:cNvSpPr/>
            <p:nvPr/>
          </p:nvSpPr>
          <p:spPr>
            <a:xfrm rot="10800000">
              <a:off x="5441595" y="3009987"/>
              <a:ext cx="208428" cy="122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47B4E51-DEC3-4A3A-8A75-E225246268BB}"/>
              </a:ext>
            </a:extLst>
          </p:cNvPr>
          <p:cNvGrpSpPr/>
          <p:nvPr/>
        </p:nvGrpSpPr>
        <p:grpSpPr>
          <a:xfrm flipH="1">
            <a:off x="4643962" y="5072012"/>
            <a:ext cx="261290" cy="822960"/>
            <a:chOff x="1374514" y="1504950"/>
            <a:chExt cx="261290" cy="822960"/>
          </a:xfrm>
        </p:grpSpPr>
        <p:cxnSp>
          <p:nvCxnSpPr>
            <p:cNvPr id="25" name="Straight Connector 24">
              <a:extLst>
                <a:ext uri="{FF2B5EF4-FFF2-40B4-BE49-F238E27FC236}">
                  <a16:creationId xmlns:a16="http://schemas.microsoft.com/office/drawing/2014/main" id="{A9F177C5-3D46-45A9-B243-49AC2384A150}"/>
                </a:ext>
              </a:extLst>
            </p:cNvPr>
            <p:cNvCxnSpPr/>
            <p:nvPr/>
          </p:nvCxnSpPr>
          <p:spPr>
            <a:xfrm flipH="1" flipV="1">
              <a:off x="1374514" y="1504950"/>
              <a:ext cx="2" cy="822960"/>
            </a:xfrm>
            <a:prstGeom prst="line">
              <a:avLst/>
            </a:prstGeom>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93A04E-03A0-4FEE-871B-4EC9C03A3573}"/>
                </a:ext>
              </a:extLst>
            </p:cNvPr>
            <p:cNvCxnSpPr/>
            <p:nvPr/>
          </p:nvCxnSpPr>
          <p:spPr>
            <a:xfrm>
              <a:off x="1374514" y="1504950"/>
              <a:ext cx="261290" cy="0"/>
            </a:xfrm>
            <a:prstGeom prst="line">
              <a:avLst/>
            </a:prstGeom>
            <a:ln>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75EE8BB-93D7-48D2-998F-DEE5BFB3097C}"/>
              </a:ext>
            </a:extLst>
          </p:cNvPr>
          <p:cNvGrpSpPr/>
          <p:nvPr/>
        </p:nvGrpSpPr>
        <p:grpSpPr>
          <a:xfrm flipH="1">
            <a:off x="6717270" y="4102041"/>
            <a:ext cx="261290" cy="822960"/>
            <a:chOff x="1374514" y="1504950"/>
            <a:chExt cx="261290" cy="822960"/>
          </a:xfrm>
        </p:grpSpPr>
        <p:cxnSp>
          <p:nvCxnSpPr>
            <p:cNvPr id="28" name="Straight Connector 27">
              <a:extLst>
                <a:ext uri="{FF2B5EF4-FFF2-40B4-BE49-F238E27FC236}">
                  <a16:creationId xmlns:a16="http://schemas.microsoft.com/office/drawing/2014/main" id="{9B48C9BC-C360-43C7-BC2B-E82311DBAE57}"/>
                </a:ext>
              </a:extLst>
            </p:cNvPr>
            <p:cNvCxnSpPr/>
            <p:nvPr/>
          </p:nvCxnSpPr>
          <p:spPr>
            <a:xfrm flipH="1" flipV="1">
              <a:off x="1374514" y="1504950"/>
              <a:ext cx="2" cy="822960"/>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8B5C8C3-967D-4780-9D96-16827E4F006B}"/>
                </a:ext>
              </a:extLst>
            </p:cNvPr>
            <p:cNvCxnSpPr/>
            <p:nvPr/>
          </p:nvCxnSpPr>
          <p:spPr>
            <a:xfrm>
              <a:off x="1374514" y="1504950"/>
              <a:ext cx="261290" cy="0"/>
            </a:xfrm>
            <a:prstGeom prst="line">
              <a:avLst/>
            </a:prstGeom>
            <a:ln>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77F06F5-C263-4315-87FD-CDC7EE338506}"/>
              </a:ext>
            </a:extLst>
          </p:cNvPr>
          <p:cNvGrpSpPr/>
          <p:nvPr/>
        </p:nvGrpSpPr>
        <p:grpSpPr>
          <a:xfrm flipH="1">
            <a:off x="8884679" y="3123873"/>
            <a:ext cx="261290" cy="822960"/>
            <a:chOff x="1374514" y="1504950"/>
            <a:chExt cx="261290" cy="822960"/>
          </a:xfrm>
        </p:grpSpPr>
        <p:cxnSp>
          <p:nvCxnSpPr>
            <p:cNvPr id="31" name="Straight Connector 30">
              <a:extLst>
                <a:ext uri="{FF2B5EF4-FFF2-40B4-BE49-F238E27FC236}">
                  <a16:creationId xmlns:a16="http://schemas.microsoft.com/office/drawing/2014/main" id="{4B0C5C44-0B83-49D6-AA61-CA31DFC08AA0}"/>
                </a:ext>
              </a:extLst>
            </p:cNvPr>
            <p:cNvCxnSpPr/>
            <p:nvPr/>
          </p:nvCxnSpPr>
          <p:spPr>
            <a:xfrm flipH="1" flipV="1">
              <a:off x="1374514" y="1504950"/>
              <a:ext cx="2" cy="8229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77DCBE-4270-46C7-8BD2-940EFDC0DDFF}"/>
                </a:ext>
              </a:extLst>
            </p:cNvPr>
            <p:cNvCxnSpPr/>
            <p:nvPr/>
          </p:nvCxnSpPr>
          <p:spPr>
            <a:xfrm>
              <a:off x="1374514" y="1504950"/>
              <a:ext cx="261290" cy="0"/>
            </a:xfrm>
            <a:prstGeom prst="line">
              <a:avLst/>
            </a:prstGeom>
            <a:ln>
              <a:solidFill>
                <a:schemeClr val="accent6"/>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138A6E3-36E8-452E-9746-5EEFC679B216}"/>
              </a:ext>
            </a:extLst>
          </p:cNvPr>
          <p:cNvGrpSpPr/>
          <p:nvPr/>
        </p:nvGrpSpPr>
        <p:grpSpPr>
          <a:xfrm flipH="1">
            <a:off x="10878579" y="2222464"/>
            <a:ext cx="261290" cy="822960"/>
            <a:chOff x="1374514" y="1504950"/>
            <a:chExt cx="261290" cy="822960"/>
          </a:xfrm>
        </p:grpSpPr>
        <p:cxnSp>
          <p:nvCxnSpPr>
            <p:cNvPr id="34" name="Straight Connector 33">
              <a:extLst>
                <a:ext uri="{FF2B5EF4-FFF2-40B4-BE49-F238E27FC236}">
                  <a16:creationId xmlns:a16="http://schemas.microsoft.com/office/drawing/2014/main" id="{76297476-9ABD-4A30-841A-AF9DCB4BF734}"/>
                </a:ext>
              </a:extLst>
            </p:cNvPr>
            <p:cNvCxnSpPr/>
            <p:nvPr/>
          </p:nvCxnSpPr>
          <p:spPr>
            <a:xfrm flipH="1" flipV="1">
              <a:off x="1374514" y="1504950"/>
              <a:ext cx="2" cy="82296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E6C8EA-CD38-465E-B16F-0F98ED52DF73}"/>
                </a:ext>
              </a:extLst>
            </p:cNvPr>
            <p:cNvCxnSpPr/>
            <p:nvPr/>
          </p:nvCxnSpPr>
          <p:spPr>
            <a:xfrm>
              <a:off x="1374514" y="1504950"/>
              <a:ext cx="261290" cy="0"/>
            </a:xfrm>
            <a:prstGeom prst="line">
              <a:avLst/>
            </a:prstGeom>
            <a:ln>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655D94D5-7D2E-43A7-BBE9-503BB8BE81DD}"/>
              </a:ext>
            </a:extLst>
          </p:cNvPr>
          <p:cNvSpPr/>
          <p:nvPr/>
        </p:nvSpPr>
        <p:spPr>
          <a:xfrm>
            <a:off x="4857751" y="6077380"/>
            <a:ext cx="1005403" cy="584775"/>
          </a:xfrm>
          <a:prstGeom prst="rect">
            <a:avLst/>
          </a:prstGeom>
        </p:spPr>
        <p:txBody>
          <a:bodyPr wrap="none">
            <a:spAutoFit/>
          </a:bodyPr>
          <a:lstStyle/>
          <a:p>
            <a:r>
              <a:rPr lang="id-ID" sz="3200" b="1">
                <a:solidFill>
                  <a:schemeClr val="bg1"/>
                </a:solidFill>
                <a:latin typeface="Gotham HTF" pitchFamily="2" charset="77"/>
                <a:ea typeface="Kozuka Gothic Pro H" panose="020B0800000000000000" pitchFamily="34" charset="-128"/>
                <a:cs typeface="Arial" panose="020B0604020202020204" pitchFamily="34" charset="0"/>
              </a:rPr>
              <a:t>10%</a:t>
            </a:r>
            <a:endParaRPr lang="en-US" sz="3200" b="1">
              <a:solidFill>
                <a:schemeClr val="bg1"/>
              </a:solidFill>
              <a:latin typeface="Gotham HTF" pitchFamily="2" charset="77"/>
            </a:endParaRPr>
          </a:p>
        </p:txBody>
      </p:sp>
      <p:sp>
        <p:nvSpPr>
          <p:cNvPr id="37" name="Rectangle 36">
            <a:extLst>
              <a:ext uri="{FF2B5EF4-FFF2-40B4-BE49-F238E27FC236}">
                <a16:creationId xmlns:a16="http://schemas.microsoft.com/office/drawing/2014/main" id="{CE35C678-10BE-4932-8F67-6D324BC8597C}"/>
              </a:ext>
            </a:extLst>
          </p:cNvPr>
          <p:cNvSpPr/>
          <p:nvPr/>
        </p:nvSpPr>
        <p:spPr>
          <a:xfrm>
            <a:off x="7036520" y="5099211"/>
            <a:ext cx="1091966" cy="584775"/>
          </a:xfrm>
          <a:prstGeom prst="rect">
            <a:avLst/>
          </a:prstGeom>
        </p:spPr>
        <p:txBody>
          <a:bodyPr wrap="none">
            <a:spAutoFit/>
          </a:bodyPr>
          <a:lstStyle/>
          <a:p>
            <a:r>
              <a:rPr lang="id-ID" sz="3200" b="1">
                <a:solidFill>
                  <a:schemeClr val="bg1"/>
                </a:solidFill>
                <a:latin typeface="Gotham HTF" pitchFamily="2" charset="77"/>
                <a:ea typeface="Kozuka Gothic Pro H" panose="020B0800000000000000" pitchFamily="34" charset="-128"/>
                <a:cs typeface="Arial" panose="020B0604020202020204" pitchFamily="34" charset="0"/>
              </a:rPr>
              <a:t>20%</a:t>
            </a:r>
            <a:endParaRPr lang="en-US" sz="3200" b="1">
              <a:solidFill>
                <a:schemeClr val="bg1"/>
              </a:solidFill>
              <a:latin typeface="Gotham HTF" pitchFamily="2" charset="77"/>
            </a:endParaRPr>
          </a:p>
        </p:txBody>
      </p:sp>
      <p:sp>
        <p:nvSpPr>
          <p:cNvPr id="38" name="Rectangle 37">
            <a:extLst>
              <a:ext uri="{FF2B5EF4-FFF2-40B4-BE49-F238E27FC236}">
                <a16:creationId xmlns:a16="http://schemas.microsoft.com/office/drawing/2014/main" id="{A413F2C4-842D-47F4-BE32-EEA6A34E3A36}"/>
              </a:ext>
            </a:extLst>
          </p:cNvPr>
          <p:cNvSpPr/>
          <p:nvPr/>
        </p:nvSpPr>
        <p:spPr>
          <a:xfrm>
            <a:off x="9131873" y="4119319"/>
            <a:ext cx="1091966" cy="584775"/>
          </a:xfrm>
          <a:prstGeom prst="rect">
            <a:avLst/>
          </a:prstGeom>
        </p:spPr>
        <p:txBody>
          <a:bodyPr wrap="none">
            <a:spAutoFit/>
          </a:bodyPr>
          <a:lstStyle/>
          <a:p>
            <a:r>
              <a:rPr lang="id-ID" sz="3200" b="1">
                <a:solidFill>
                  <a:schemeClr val="bg1"/>
                </a:solidFill>
                <a:latin typeface="Gotham HTF" pitchFamily="2" charset="77"/>
                <a:ea typeface="Kozuka Gothic Pro H" panose="020B0800000000000000" pitchFamily="34" charset="-128"/>
                <a:cs typeface="Arial" panose="020B0604020202020204" pitchFamily="34" charset="0"/>
              </a:rPr>
              <a:t>30%</a:t>
            </a:r>
            <a:endParaRPr lang="en-US" sz="3200" b="1">
              <a:solidFill>
                <a:schemeClr val="bg1"/>
              </a:solidFill>
              <a:latin typeface="Gotham HTF" pitchFamily="2" charset="77"/>
            </a:endParaRPr>
          </a:p>
        </p:txBody>
      </p:sp>
      <p:sp>
        <p:nvSpPr>
          <p:cNvPr id="39" name="Rectangle 38">
            <a:extLst>
              <a:ext uri="{FF2B5EF4-FFF2-40B4-BE49-F238E27FC236}">
                <a16:creationId xmlns:a16="http://schemas.microsoft.com/office/drawing/2014/main" id="{3516F430-54D7-47E6-804E-D7312B6F64D1}"/>
              </a:ext>
            </a:extLst>
          </p:cNvPr>
          <p:cNvSpPr/>
          <p:nvPr/>
        </p:nvSpPr>
        <p:spPr>
          <a:xfrm>
            <a:off x="11032738" y="3158834"/>
            <a:ext cx="1119217" cy="584775"/>
          </a:xfrm>
          <a:prstGeom prst="rect">
            <a:avLst/>
          </a:prstGeom>
        </p:spPr>
        <p:txBody>
          <a:bodyPr wrap="none">
            <a:spAutoFit/>
          </a:bodyPr>
          <a:lstStyle/>
          <a:p>
            <a:r>
              <a:rPr lang="id-ID" sz="3200" b="1">
                <a:solidFill>
                  <a:schemeClr val="bg1"/>
                </a:solidFill>
                <a:latin typeface="Gotham HTF" pitchFamily="2" charset="77"/>
                <a:ea typeface="Kozuka Gothic Pro H" panose="020B0800000000000000" pitchFamily="34" charset="-128"/>
                <a:cs typeface="Arial" panose="020B0604020202020204" pitchFamily="34" charset="0"/>
              </a:rPr>
              <a:t>40%</a:t>
            </a:r>
            <a:endParaRPr lang="en-US" sz="3200" b="1">
              <a:solidFill>
                <a:schemeClr val="bg1"/>
              </a:solidFill>
              <a:latin typeface="Gotham HTF" pitchFamily="2" charset="77"/>
            </a:endParaRPr>
          </a:p>
        </p:txBody>
      </p:sp>
      <p:sp>
        <p:nvSpPr>
          <p:cNvPr id="40" name="Rectangle 39">
            <a:extLst>
              <a:ext uri="{FF2B5EF4-FFF2-40B4-BE49-F238E27FC236}">
                <a16:creationId xmlns:a16="http://schemas.microsoft.com/office/drawing/2014/main" id="{6E43810F-8592-4E3D-8DD3-F7E14F67E73A}"/>
              </a:ext>
            </a:extLst>
          </p:cNvPr>
          <p:cNvSpPr/>
          <p:nvPr/>
        </p:nvSpPr>
        <p:spPr>
          <a:xfrm>
            <a:off x="3028395" y="4679473"/>
            <a:ext cx="1429880" cy="400110"/>
          </a:xfrm>
          <a:prstGeom prst="rect">
            <a:avLst/>
          </a:prstGeom>
        </p:spPr>
        <p:txBody>
          <a:bodyPr wrap="none">
            <a:spAutoFit/>
          </a:bodyPr>
          <a:lstStyle/>
          <a:p>
            <a:pPr algn="r"/>
            <a:r>
              <a:rPr lang="en-US" sz="2000" b="1" dirty="0">
                <a:latin typeface="Gotham HTF Book" pitchFamily="50" charset="0"/>
              </a:rPr>
              <a:t>Step One</a:t>
            </a:r>
          </a:p>
        </p:txBody>
      </p:sp>
      <p:sp>
        <p:nvSpPr>
          <p:cNvPr id="41" name="Rectangle 40">
            <a:extLst>
              <a:ext uri="{FF2B5EF4-FFF2-40B4-BE49-F238E27FC236}">
                <a16:creationId xmlns:a16="http://schemas.microsoft.com/office/drawing/2014/main" id="{4C19AAF3-1C75-41D0-B826-64DAB6284E69}"/>
              </a:ext>
            </a:extLst>
          </p:cNvPr>
          <p:cNvSpPr/>
          <p:nvPr/>
        </p:nvSpPr>
        <p:spPr>
          <a:xfrm>
            <a:off x="1894118" y="5079583"/>
            <a:ext cx="2564157" cy="830997"/>
          </a:xfrm>
          <a:prstGeom prst="rect">
            <a:avLst/>
          </a:prstGeom>
        </p:spPr>
        <p:txBody>
          <a:bodyPr wrap="square">
            <a:spAutoFit/>
          </a:bodyPr>
          <a:lstStyle/>
          <a:p>
            <a:pPr algn="r"/>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42" name="Rectangle 41">
            <a:extLst>
              <a:ext uri="{FF2B5EF4-FFF2-40B4-BE49-F238E27FC236}">
                <a16:creationId xmlns:a16="http://schemas.microsoft.com/office/drawing/2014/main" id="{A5298AAF-7BD5-4B0E-B56D-36E853677458}"/>
              </a:ext>
            </a:extLst>
          </p:cNvPr>
          <p:cNvSpPr/>
          <p:nvPr/>
        </p:nvSpPr>
        <p:spPr>
          <a:xfrm>
            <a:off x="5051934" y="3618772"/>
            <a:ext cx="1429880" cy="400110"/>
          </a:xfrm>
          <a:prstGeom prst="rect">
            <a:avLst/>
          </a:prstGeom>
        </p:spPr>
        <p:txBody>
          <a:bodyPr wrap="none">
            <a:spAutoFit/>
          </a:bodyPr>
          <a:lstStyle/>
          <a:p>
            <a:pPr algn="r"/>
            <a:r>
              <a:rPr lang="en-US" sz="2000" b="1">
                <a:latin typeface="Gotham HTF Book" pitchFamily="50" charset="0"/>
              </a:rPr>
              <a:t>Step One</a:t>
            </a:r>
          </a:p>
        </p:txBody>
      </p:sp>
      <p:sp>
        <p:nvSpPr>
          <p:cNvPr id="43" name="Rectangle 42">
            <a:extLst>
              <a:ext uri="{FF2B5EF4-FFF2-40B4-BE49-F238E27FC236}">
                <a16:creationId xmlns:a16="http://schemas.microsoft.com/office/drawing/2014/main" id="{2ABBEAFD-1304-453C-9E67-D81F32AE83A6}"/>
              </a:ext>
            </a:extLst>
          </p:cNvPr>
          <p:cNvSpPr/>
          <p:nvPr/>
        </p:nvSpPr>
        <p:spPr>
          <a:xfrm>
            <a:off x="3917657" y="4018882"/>
            <a:ext cx="2564157" cy="830997"/>
          </a:xfrm>
          <a:prstGeom prst="rect">
            <a:avLst/>
          </a:prstGeom>
        </p:spPr>
        <p:txBody>
          <a:bodyPr wrap="square">
            <a:spAutoFit/>
          </a:bodyPr>
          <a:lstStyle/>
          <a:p>
            <a:pPr algn="r"/>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44" name="Rectangle 43">
            <a:extLst>
              <a:ext uri="{FF2B5EF4-FFF2-40B4-BE49-F238E27FC236}">
                <a16:creationId xmlns:a16="http://schemas.microsoft.com/office/drawing/2014/main" id="{2C441A78-A16F-4516-8298-524DC6F6245A}"/>
              </a:ext>
            </a:extLst>
          </p:cNvPr>
          <p:cNvSpPr/>
          <p:nvPr/>
        </p:nvSpPr>
        <p:spPr>
          <a:xfrm>
            <a:off x="7190496" y="2656422"/>
            <a:ext cx="1429880" cy="400110"/>
          </a:xfrm>
          <a:prstGeom prst="rect">
            <a:avLst/>
          </a:prstGeom>
        </p:spPr>
        <p:txBody>
          <a:bodyPr wrap="none">
            <a:spAutoFit/>
          </a:bodyPr>
          <a:lstStyle/>
          <a:p>
            <a:pPr algn="r"/>
            <a:r>
              <a:rPr lang="en-US" sz="2000" b="1">
                <a:latin typeface="Gotham HTF Book" pitchFamily="50" charset="0"/>
              </a:rPr>
              <a:t>Step One</a:t>
            </a:r>
          </a:p>
        </p:txBody>
      </p:sp>
      <p:sp>
        <p:nvSpPr>
          <p:cNvPr id="45" name="Rectangle 44">
            <a:extLst>
              <a:ext uri="{FF2B5EF4-FFF2-40B4-BE49-F238E27FC236}">
                <a16:creationId xmlns:a16="http://schemas.microsoft.com/office/drawing/2014/main" id="{B1BC1414-00E2-4A23-9736-B800C1CA8AD9}"/>
              </a:ext>
            </a:extLst>
          </p:cNvPr>
          <p:cNvSpPr/>
          <p:nvPr/>
        </p:nvSpPr>
        <p:spPr>
          <a:xfrm>
            <a:off x="6137313" y="3056532"/>
            <a:ext cx="2483063" cy="830997"/>
          </a:xfrm>
          <a:prstGeom prst="rect">
            <a:avLst/>
          </a:prstGeom>
        </p:spPr>
        <p:txBody>
          <a:bodyPr wrap="square">
            <a:spAutoFit/>
          </a:bodyPr>
          <a:lstStyle/>
          <a:p>
            <a:pPr algn="r"/>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
        <p:nvSpPr>
          <p:cNvPr id="46" name="Rectangle 45">
            <a:extLst>
              <a:ext uri="{FF2B5EF4-FFF2-40B4-BE49-F238E27FC236}">
                <a16:creationId xmlns:a16="http://schemas.microsoft.com/office/drawing/2014/main" id="{31E8B87F-EA6E-42B1-88F4-BDF7EB9F8665}"/>
              </a:ext>
            </a:extLst>
          </p:cNvPr>
          <p:cNvSpPr/>
          <p:nvPr/>
        </p:nvSpPr>
        <p:spPr>
          <a:xfrm>
            <a:off x="9351515" y="1625787"/>
            <a:ext cx="1429880" cy="400110"/>
          </a:xfrm>
          <a:prstGeom prst="rect">
            <a:avLst/>
          </a:prstGeom>
        </p:spPr>
        <p:txBody>
          <a:bodyPr wrap="none">
            <a:spAutoFit/>
          </a:bodyPr>
          <a:lstStyle/>
          <a:p>
            <a:pPr algn="r"/>
            <a:r>
              <a:rPr lang="en-US" sz="2000" b="1">
                <a:latin typeface="Gotham HTF Book" pitchFamily="50" charset="0"/>
              </a:rPr>
              <a:t>Step One</a:t>
            </a:r>
          </a:p>
        </p:txBody>
      </p:sp>
      <p:sp>
        <p:nvSpPr>
          <p:cNvPr id="47" name="Rectangle 46">
            <a:extLst>
              <a:ext uri="{FF2B5EF4-FFF2-40B4-BE49-F238E27FC236}">
                <a16:creationId xmlns:a16="http://schemas.microsoft.com/office/drawing/2014/main" id="{6D6E9BD6-F03F-46E2-9B7C-D34032D7410F}"/>
              </a:ext>
            </a:extLst>
          </p:cNvPr>
          <p:cNvSpPr/>
          <p:nvPr/>
        </p:nvSpPr>
        <p:spPr>
          <a:xfrm>
            <a:off x="8128486" y="2025897"/>
            <a:ext cx="2652909" cy="646331"/>
          </a:xfrm>
          <a:prstGeom prst="rect">
            <a:avLst/>
          </a:prstGeom>
        </p:spPr>
        <p:txBody>
          <a:bodyPr wrap="square">
            <a:spAutoFit/>
          </a:bodyPr>
          <a:lstStyle/>
          <a:p>
            <a:pPr algn="r"/>
            <a:r>
              <a:rPr lang="en-US" sz="1200">
                <a:latin typeface="Gotham HTF Book" pitchFamily="50" charset="0"/>
              </a:rPr>
              <a:t>Lorem ipsum dolor sit </a:t>
            </a:r>
            <a:r>
              <a:rPr lang="en-US" sz="1200" err="1">
                <a:latin typeface="Gotham HTF Book" pitchFamily="50" charset="0"/>
              </a:rPr>
              <a:t>amet</a:t>
            </a:r>
            <a:r>
              <a:rPr lang="en-US" sz="1200">
                <a:latin typeface="Gotham HTF Book" pitchFamily="50" charset="0"/>
              </a:rPr>
              <a:t>, </a:t>
            </a:r>
            <a:r>
              <a:rPr lang="en-US" sz="1200" err="1">
                <a:latin typeface="Gotham HTF Book" pitchFamily="50" charset="0"/>
              </a:rPr>
              <a:t>lacus</a:t>
            </a:r>
            <a:r>
              <a:rPr lang="en-US" sz="1200">
                <a:latin typeface="Gotham HTF Book" pitchFamily="50" charset="0"/>
              </a:rPr>
              <a:t> </a:t>
            </a:r>
            <a:r>
              <a:rPr lang="en-US" sz="1200" err="1">
                <a:latin typeface="Gotham HTF Book" pitchFamily="50" charset="0"/>
              </a:rPr>
              <a:t>nulla</a:t>
            </a:r>
            <a:r>
              <a:rPr lang="en-US" sz="1200">
                <a:latin typeface="Gotham HTF Book" pitchFamily="50" charset="0"/>
              </a:rPr>
              <a:t> ac </a:t>
            </a:r>
            <a:r>
              <a:rPr lang="en-US" sz="1200" err="1">
                <a:latin typeface="Gotham HTF Book" pitchFamily="50" charset="0"/>
              </a:rPr>
              <a:t>netus</a:t>
            </a:r>
            <a:r>
              <a:rPr lang="en-US" sz="1200">
                <a:latin typeface="Gotham HTF Book" pitchFamily="50" charset="0"/>
              </a:rPr>
              <a:t> </a:t>
            </a:r>
            <a:r>
              <a:rPr lang="en-US" sz="1200" err="1">
                <a:latin typeface="Gotham HTF Book" pitchFamily="50" charset="0"/>
              </a:rPr>
              <a:t>nibh</a:t>
            </a:r>
            <a:r>
              <a:rPr lang="en-US" sz="1200">
                <a:latin typeface="Gotham HTF Book" pitchFamily="50" charset="0"/>
              </a:rPr>
              <a:t> </a:t>
            </a:r>
            <a:r>
              <a:rPr lang="en-US" sz="1200" err="1">
                <a:latin typeface="Gotham HTF Book" pitchFamily="50" charset="0"/>
              </a:rPr>
              <a:t>aliquet</a:t>
            </a:r>
            <a:r>
              <a:rPr lang="en-US" sz="1200">
                <a:latin typeface="Gotham HTF Book" pitchFamily="50" charset="0"/>
              </a:rPr>
              <a:t>, </a:t>
            </a:r>
            <a:r>
              <a:rPr lang="en-US" sz="1200" err="1">
                <a:latin typeface="Gotham HTF Book" pitchFamily="50" charset="0"/>
              </a:rPr>
              <a:t>porttitor</a:t>
            </a:r>
            <a:r>
              <a:rPr lang="en-US" sz="1200">
                <a:latin typeface="Gotham HTF Book" pitchFamily="50" charset="0"/>
              </a:rPr>
              <a:t> ligula </a:t>
            </a:r>
            <a:r>
              <a:rPr lang="en-US" sz="1200" err="1">
                <a:latin typeface="Gotham HTF Book" pitchFamily="50" charset="0"/>
              </a:rPr>
              <a:t>justo</a:t>
            </a:r>
            <a:r>
              <a:rPr lang="en-US" sz="1200">
                <a:latin typeface="Gotham HTF Book" pitchFamily="50" charset="0"/>
              </a:rPr>
              <a:t> libero</a:t>
            </a:r>
          </a:p>
        </p:txBody>
      </p:sp>
    </p:spTree>
    <p:extLst>
      <p:ext uri="{BB962C8B-B14F-4D97-AF65-F5344CB8AC3E}">
        <p14:creationId xmlns:p14="http://schemas.microsoft.com/office/powerpoint/2010/main" val="3776550210"/>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74">
            <a:extLst>
              <a:ext uri="{FF2B5EF4-FFF2-40B4-BE49-F238E27FC236}">
                <a16:creationId xmlns:a16="http://schemas.microsoft.com/office/drawing/2014/main" id="{CD9EA0C8-1063-46D8-9AA3-C762950B8004}"/>
              </a:ext>
            </a:extLst>
          </p:cNvPr>
          <p:cNvSpPr>
            <a:spLocks noChangeArrowheads="1"/>
          </p:cNvSpPr>
          <p:nvPr/>
        </p:nvSpPr>
        <p:spPr bwMode="auto">
          <a:xfrm>
            <a:off x="2506208" y="3203588"/>
            <a:ext cx="1153267" cy="1149204"/>
          </a:xfrm>
          <a:prstGeom prst="ellipse">
            <a:avLst/>
          </a:prstGeom>
          <a:solidFill>
            <a:srgbClr val="25323C"/>
          </a:solidFill>
          <a:ln>
            <a:noFill/>
          </a:ln>
        </p:spPr>
        <p:txBody>
          <a:bodyPr vert="horz" wrap="square" lIns="91440" tIns="45720" rIns="91440" bIns="45720" numCol="1" anchor="t" anchorCtr="0" compatLnSpc="1">
            <a:prstTxWarp prst="textNoShape">
              <a:avLst/>
            </a:prstTxWarp>
          </a:bodyPr>
          <a:lstStyle/>
          <a:p>
            <a:pPr>
              <a:defRPr/>
            </a:pPr>
            <a:endParaRPr lang="ko-KR" altLang="en-US" sz="2400" kern="0" spc="-31">
              <a:solidFill>
                <a:prstClr val="black"/>
              </a:solidFill>
            </a:endParaRPr>
          </a:p>
        </p:txBody>
      </p:sp>
      <p:sp>
        <p:nvSpPr>
          <p:cNvPr id="40" name="Oval 81">
            <a:extLst>
              <a:ext uri="{FF2B5EF4-FFF2-40B4-BE49-F238E27FC236}">
                <a16:creationId xmlns:a16="http://schemas.microsoft.com/office/drawing/2014/main" id="{031E303F-BC81-4B5C-A03B-56E337757028}"/>
              </a:ext>
            </a:extLst>
          </p:cNvPr>
          <p:cNvSpPr>
            <a:spLocks noChangeArrowheads="1"/>
          </p:cNvSpPr>
          <p:nvPr/>
        </p:nvSpPr>
        <p:spPr bwMode="auto">
          <a:xfrm>
            <a:off x="8540908" y="3203588"/>
            <a:ext cx="1153267" cy="1149204"/>
          </a:xfrm>
          <a:prstGeom prst="ellipse">
            <a:avLst/>
          </a:prstGeom>
          <a:solidFill>
            <a:srgbClr val="25323C"/>
          </a:solidFill>
          <a:ln>
            <a:noFill/>
          </a:ln>
        </p:spPr>
        <p:txBody>
          <a:bodyPr vert="horz" wrap="square" lIns="91440" tIns="45720" rIns="91440" bIns="45720" numCol="1" anchor="t" anchorCtr="0" compatLnSpc="1">
            <a:prstTxWarp prst="textNoShape">
              <a:avLst/>
            </a:prstTxWarp>
          </a:bodyPr>
          <a:lstStyle/>
          <a:p>
            <a:pPr>
              <a:defRPr/>
            </a:pPr>
            <a:endParaRPr lang="ko-KR" altLang="en-US" sz="2400" kern="0" spc="-31">
              <a:solidFill>
                <a:prstClr val="black"/>
              </a:solidFill>
            </a:endParaRPr>
          </a:p>
        </p:txBody>
      </p:sp>
      <p:sp>
        <p:nvSpPr>
          <p:cNvPr id="41" name="Oval 76">
            <a:extLst>
              <a:ext uri="{FF2B5EF4-FFF2-40B4-BE49-F238E27FC236}">
                <a16:creationId xmlns:a16="http://schemas.microsoft.com/office/drawing/2014/main" id="{76E6FD44-B90C-4D0A-9CC6-5340955C5716}"/>
              </a:ext>
            </a:extLst>
          </p:cNvPr>
          <p:cNvSpPr>
            <a:spLocks noChangeArrowheads="1"/>
          </p:cNvSpPr>
          <p:nvPr/>
        </p:nvSpPr>
        <p:spPr bwMode="auto">
          <a:xfrm>
            <a:off x="3366334" y="1826239"/>
            <a:ext cx="1147176" cy="1149204"/>
          </a:xfrm>
          <a:prstGeom prst="ellipse">
            <a:avLst/>
          </a:prstGeom>
          <a:solidFill>
            <a:srgbClr val="FF4900"/>
          </a:solidFill>
          <a:ln>
            <a:noFill/>
          </a:ln>
        </p:spPr>
        <p:txBody>
          <a:bodyPr vert="horz" wrap="square" lIns="91440" tIns="45720" rIns="91440" bIns="45720" numCol="1" anchor="t" anchorCtr="0" compatLnSpc="1">
            <a:prstTxWarp prst="textNoShape">
              <a:avLst/>
            </a:prstTxWarp>
          </a:bodyPr>
          <a:lstStyle/>
          <a:p>
            <a:pPr>
              <a:defRPr/>
            </a:pPr>
            <a:endParaRPr lang="ko-KR" altLang="en-US" sz="2400" kern="0" spc="-31">
              <a:solidFill>
                <a:prstClr val="black"/>
              </a:solidFill>
            </a:endParaRPr>
          </a:p>
        </p:txBody>
      </p:sp>
      <p:sp>
        <p:nvSpPr>
          <p:cNvPr id="42" name="Oval 75">
            <a:extLst>
              <a:ext uri="{FF2B5EF4-FFF2-40B4-BE49-F238E27FC236}">
                <a16:creationId xmlns:a16="http://schemas.microsoft.com/office/drawing/2014/main" id="{6516321A-460C-440D-8D4F-C726079F7A89}"/>
              </a:ext>
            </a:extLst>
          </p:cNvPr>
          <p:cNvSpPr>
            <a:spLocks noChangeArrowheads="1"/>
          </p:cNvSpPr>
          <p:nvPr/>
        </p:nvSpPr>
        <p:spPr bwMode="auto">
          <a:xfrm>
            <a:off x="3366334" y="4580710"/>
            <a:ext cx="1147176" cy="1153267"/>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ko-KR" altLang="en-US" sz="2400" kern="0" spc="-31">
              <a:solidFill>
                <a:prstClr val="black"/>
              </a:solidFill>
            </a:endParaRPr>
          </a:p>
        </p:txBody>
      </p:sp>
      <p:sp>
        <p:nvSpPr>
          <p:cNvPr id="43" name="Oval 83">
            <a:extLst>
              <a:ext uri="{FF2B5EF4-FFF2-40B4-BE49-F238E27FC236}">
                <a16:creationId xmlns:a16="http://schemas.microsoft.com/office/drawing/2014/main" id="{F85C85F1-7F16-4677-963F-55487F749BB2}"/>
              </a:ext>
            </a:extLst>
          </p:cNvPr>
          <p:cNvSpPr>
            <a:spLocks noChangeArrowheads="1"/>
          </p:cNvSpPr>
          <p:nvPr/>
        </p:nvSpPr>
        <p:spPr bwMode="auto">
          <a:xfrm>
            <a:off x="7686874" y="1826239"/>
            <a:ext cx="1147176" cy="1149204"/>
          </a:xfrm>
          <a:prstGeom prst="ellipse">
            <a:avLst/>
          </a:prstGeom>
          <a:solidFill>
            <a:srgbClr val="FF4900"/>
          </a:solidFill>
          <a:ln>
            <a:noFill/>
          </a:ln>
        </p:spPr>
        <p:txBody>
          <a:bodyPr vert="horz" wrap="square" lIns="91440" tIns="45720" rIns="91440" bIns="45720" numCol="1" anchor="t" anchorCtr="0" compatLnSpc="1">
            <a:prstTxWarp prst="textNoShape">
              <a:avLst/>
            </a:prstTxWarp>
          </a:bodyPr>
          <a:lstStyle/>
          <a:p>
            <a:pPr>
              <a:defRPr/>
            </a:pPr>
            <a:endParaRPr lang="ko-KR" altLang="en-US" sz="2400" kern="0" spc="-31">
              <a:solidFill>
                <a:prstClr val="black"/>
              </a:solidFill>
            </a:endParaRPr>
          </a:p>
        </p:txBody>
      </p:sp>
      <p:sp>
        <p:nvSpPr>
          <p:cNvPr id="44" name="Oval 82">
            <a:extLst>
              <a:ext uri="{FF2B5EF4-FFF2-40B4-BE49-F238E27FC236}">
                <a16:creationId xmlns:a16="http://schemas.microsoft.com/office/drawing/2014/main" id="{7190D6AF-A9AF-43DD-B5B3-EBAC1C535892}"/>
              </a:ext>
            </a:extLst>
          </p:cNvPr>
          <p:cNvSpPr>
            <a:spLocks noChangeArrowheads="1"/>
          </p:cNvSpPr>
          <p:nvPr/>
        </p:nvSpPr>
        <p:spPr bwMode="auto">
          <a:xfrm>
            <a:off x="7686874" y="4580710"/>
            <a:ext cx="1147176" cy="1153267"/>
          </a:xfrm>
          <a:prstGeom prst="ellipse">
            <a:avLst/>
          </a:prstGeom>
          <a:solidFill>
            <a:srgbClr val="BECCDD"/>
          </a:solidFill>
          <a:ln>
            <a:noFill/>
          </a:ln>
        </p:spPr>
        <p:txBody>
          <a:bodyPr vert="horz" wrap="square" lIns="91440" tIns="45720" rIns="91440" bIns="45720" numCol="1" anchor="t" anchorCtr="0" compatLnSpc="1">
            <a:prstTxWarp prst="textNoShape">
              <a:avLst/>
            </a:prstTxWarp>
          </a:bodyPr>
          <a:lstStyle/>
          <a:p>
            <a:pPr>
              <a:defRPr/>
            </a:pPr>
            <a:endParaRPr lang="ko-KR" altLang="en-US" sz="2400" kern="0" spc="-31">
              <a:solidFill>
                <a:prstClr val="black"/>
              </a:solidFill>
            </a:endParaRPr>
          </a:p>
        </p:txBody>
      </p:sp>
      <p:sp>
        <p:nvSpPr>
          <p:cNvPr id="45" name="Oval 44">
            <a:extLst>
              <a:ext uri="{FF2B5EF4-FFF2-40B4-BE49-F238E27FC236}">
                <a16:creationId xmlns:a16="http://schemas.microsoft.com/office/drawing/2014/main" id="{83C0402A-1729-412F-9256-4CB7B902D4A6}"/>
              </a:ext>
            </a:extLst>
          </p:cNvPr>
          <p:cNvSpPr/>
          <p:nvPr/>
        </p:nvSpPr>
        <p:spPr>
          <a:xfrm flipH="1">
            <a:off x="6470424" y="3159017"/>
            <a:ext cx="1286665" cy="1286665"/>
          </a:xfrm>
          <a:prstGeom prst="ellipse">
            <a:avLst/>
          </a:prstGeom>
          <a:solidFill>
            <a:srgbClr val="FFFFFF"/>
          </a:solidFill>
          <a:ln w="50800">
            <a:solidFill>
              <a:srgbClr val="253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6" name="Freeform 14">
            <a:extLst>
              <a:ext uri="{FF2B5EF4-FFF2-40B4-BE49-F238E27FC236}">
                <a16:creationId xmlns:a16="http://schemas.microsoft.com/office/drawing/2014/main" id="{CD5AEAD6-729E-491A-855D-506E273833D2}"/>
              </a:ext>
            </a:extLst>
          </p:cNvPr>
          <p:cNvSpPr>
            <a:spLocks/>
          </p:cNvSpPr>
          <p:nvPr/>
        </p:nvSpPr>
        <p:spPr bwMode="auto">
          <a:xfrm flipH="1">
            <a:off x="7511276" y="3675769"/>
            <a:ext cx="909465" cy="264155"/>
          </a:xfrm>
          <a:custGeom>
            <a:avLst/>
            <a:gdLst>
              <a:gd name="T0" fmla="*/ 881 w 881"/>
              <a:gd name="T1" fmla="*/ 129 h 257"/>
              <a:gd name="T2" fmla="*/ 831 w 881"/>
              <a:gd name="T3" fmla="*/ 79 h 257"/>
              <a:gd name="T4" fmla="*/ 170 w 881"/>
              <a:gd name="T5" fmla="*/ 79 h 257"/>
              <a:gd name="T6" fmla="*/ 170 w 881"/>
              <a:gd name="T7" fmla="*/ 0 h 257"/>
              <a:gd name="T8" fmla="*/ 0 w 881"/>
              <a:gd name="T9" fmla="*/ 129 h 257"/>
              <a:gd name="T10" fmla="*/ 170 w 881"/>
              <a:gd name="T11" fmla="*/ 257 h 257"/>
              <a:gd name="T12" fmla="*/ 170 w 881"/>
              <a:gd name="T13" fmla="*/ 178 h 257"/>
              <a:gd name="T14" fmla="*/ 831 w 881"/>
              <a:gd name="T15" fmla="*/ 178 h 257"/>
              <a:gd name="T16" fmla="*/ 881 w 881"/>
              <a:gd name="T17" fmla="*/ 1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1" h="257">
                <a:moveTo>
                  <a:pt x="881" y="129"/>
                </a:moveTo>
                <a:cubicBezTo>
                  <a:pt x="881" y="100"/>
                  <a:pt x="860" y="79"/>
                  <a:pt x="831" y="79"/>
                </a:cubicBezTo>
                <a:cubicBezTo>
                  <a:pt x="170" y="79"/>
                  <a:pt x="170" y="79"/>
                  <a:pt x="170" y="79"/>
                </a:cubicBezTo>
                <a:cubicBezTo>
                  <a:pt x="170" y="0"/>
                  <a:pt x="170" y="0"/>
                  <a:pt x="170" y="0"/>
                </a:cubicBezTo>
                <a:cubicBezTo>
                  <a:pt x="0" y="129"/>
                  <a:pt x="0" y="129"/>
                  <a:pt x="0" y="129"/>
                </a:cubicBezTo>
                <a:cubicBezTo>
                  <a:pt x="170" y="257"/>
                  <a:pt x="170" y="257"/>
                  <a:pt x="170" y="257"/>
                </a:cubicBezTo>
                <a:cubicBezTo>
                  <a:pt x="170" y="178"/>
                  <a:pt x="170" y="178"/>
                  <a:pt x="170" y="178"/>
                </a:cubicBezTo>
                <a:cubicBezTo>
                  <a:pt x="831" y="178"/>
                  <a:pt x="831" y="178"/>
                  <a:pt x="831" y="178"/>
                </a:cubicBezTo>
                <a:cubicBezTo>
                  <a:pt x="861" y="178"/>
                  <a:pt x="881" y="153"/>
                  <a:pt x="881" y="129"/>
                </a:cubicBezTo>
                <a:close/>
              </a:path>
            </a:pathLst>
          </a:custGeom>
          <a:solidFill>
            <a:srgbClr val="25323C"/>
          </a:solidFill>
          <a:ln w="254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7" name="Freeform 15">
            <a:extLst>
              <a:ext uri="{FF2B5EF4-FFF2-40B4-BE49-F238E27FC236}">
                <a16:creationId xmlns:a16="http://schemas.microsoft.com/office/drawing/2014/main" id="{C9004680-192A-4A22-91E9-8559ABEBA1D3}"/>
              </a:ext>
            </a:extLst>
          </p:cNvPr>
          <p:cNvSpPr>
            <a:spLocks/>
          </p:cNvSpPr>
          <p:nvPr/>
        </p:nvSpPr>
        <p:spPr bwMode="auto">
          <a:xfrm flipH="1">
            <a:off x="7392467" y="4146784"/>
            <a:ext cx="430609" cy="425181"/>
          </a:xfrm>
          <a:custGeom>
            <a:avLst/>
            <a:gdLst>
              <a:gd name="T0" fmla="*/ 401 w 417"/>
              <a:gd name="T1" fmla="*/ 20 h 413"/>
              <a:gd name="T2" fmla="*/ 330 w 417"/>
              <a:gd name="T3" fmla="*/ 20 h 413"/>
              <a:gd name="T4" fmla="*/ 87 w 417"/>
              <a:gd name="T5" fmla="*/ 259 h 413"/>
              <a:gd name="T6" fmla="*/ 30 w 417"/>
              <a:gd name="T7" fmla="*/ 203 h 413"/>
              <a:gd name="T8" fmla="*/ 0 w 417"/>
              <a:gd name="T9" fmla="*/ 413 h 413"/>
              <a:gd name="T10" fmla="*/ 213 w 417"/>
              <a:gd name="T11" fmla="*/ 383 h 413"/>
              <a:gd name="T12" fmla="*/ 159 w 417"/>
              <a:gd name="T13" fmla="*/ 329 h 413"/>
              <a:gd name="T14" fmla="*/ 401 w 417"/>
              <a:gd name="T15" fmla="*/ 91 h 413"/>
              <a:gd name="T16" fmla="*/ 417 w 417"/>
              <a:gd name="T17" fmla="*/ 52 h 413"/>
              <a:gd name="T18" fmla="*/ 401 w 417"/>
              <a:gd name="T19" fmla="*/ 2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3">
                <a:moveTo>
                  <a:pt x="401" y="20"/>
                </a:moveTo>
                <a:cubicBezTo>
                  <a:pt x="380" y="0"/>
                  <a:pt x="351" y="0"/>
                  <a:pt x="330" y="20"/>
                </a:cubicBezTo>
                <a:cubicBezTo>
                  <a:pt x="87" y="259"/>
                  <a:pt x="87" y="259"/>
                  <a:pt x="87" y="259"/>
                </a:cubicBezTo>
                <a:cubicBezTo>
                  <a:pt x="30" y="203"/>
                  <a:pt x="30" y="203"/>
                  <a:pt x="30" y="203"/>
                </a:cubicBezTo>
                <a:cubicBezTo>
                  <a:pt x="0" y="413"/>
                  <a:pt x="0" y="413"/>
                  <a:pt x="0" y="413"/>
                </a:cubicBezTo>
                <a:cubicBezTo>
                  <a:pt x="213" y="383"/>
                  <a:pt x="213" y="383"/>
                  <a:pt x="213" y="383"/>
                </a:cubicBezTo>
                <a:cubicBezTo>
                  <a:pt x="159" y="329"/>
                  <a:pt x="159" y="329"/>
                  <a:pt x="159" y="329"/>
                </a:cubicBezTo>
                <a:cubicBezTo>
                  <a:pt x="401" y="91"/>
                  <a:pt x="401" y="91"/>
                  <a:pt x="401" y="91"/>
                </a:cubicBezTo>
                <a:cubicBezTo>
                  <a:pt x="412" y="80"/>
                  <a:pt x="417" y="66"/>
                  <a:pt x="417" y="52"/>
                </a:cubicBezTo>
                <a:cubicBezTo>
                  <a:pt x="416" y="39"/>
                  <a:pt x="410" y="27"/>
                  <a:pt x="401" y="20"/>
                </a:cubicBezTo>
                <a:close/>
              </a:path>
            </a:pathLst>
          </a:custGeom>
          <a:solidFill>
            <a:schemeClr val="accent4"/>
          </a:solidFill>
          <a:ln w="254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8" name="Freeform 16">
            <a:extLst>
              <a:ext uri="{FF2B5EF4-FFF2-40B4-BE49-F238E27FC236}">
                <a16:creationId xmlns:a16="http://schemas.microsoft.com/office/drawing/2014/main" id="{69493240-E1DE-40C5-BEC9-8C7A09B1908A}"/>
              </a:ext>
            </a:extLst>
          </p:cNvPr>
          <p:cNvSpPr>
            <a:spLocks/>
          </p:cNvSpPr>
          <p:nvPr/>
        </p:nvSpPr>
        <p:spPr bwMode="auto">
          <a:xfrm flipH="1">
            <a:off x="7392467" y="3036489"/>
            <a:ext cx="430609" cy="422768"/>
          </a:xfrm>
          <a:custGeom>
            <a:avLst/>
            <a:gdLst>
              <a:gd name="T0" fmla="*/ 158 w 417"/>
              <a:gd name="T1" fmla="*/ 86 h 411"/>
              <a:gd name="T2" fmla="*/ 212 w 417"/>
              <a:gd name="T3" fmla="*/ 30 h 411"/>
              <a:gd name="T4" fmla="*/ 0 w 417"/>
              <a:gd name="T5" fmla="*/ 0 h 411"/>
              <a:gd name="T6" fmla="*/ 30 w 417"/>
              <a:gd name="T7" fmla="*/ 210 h 411"/>
              <a:gd name="T8" fmla="*/ 87 w 417"/>
              <a:gd name="T9" fmla="*/ 157 h 411"/>
              <a:gd name="T10" fmla="*/ 330 w 417"/>
              <a:gd name="T11" fmla="*/ 398 h 411"/>
              <a:gd name="T12" fmla="*/ 367 w 417"/>
              <a:gd name="T13" fmla="*/ 411 h 411"/>
              <a:gd name="T14" fmla="*/ 401 w 417"/>
              <a:gd name="T15" fmla="*/ 398 h 411"/>
              <a:gd name="T16" fmla="*/ 417 w 417"/>
              <a:gd name="T17" fmla="*/ 363 h 411"/>
              <a:gd name="T18" fmla="*/ 401 w 417"/>
              <a:gd name="T19" fmla="*/ 327 h 411"/>
              <a:gd name="T20" fmla="*/ 158 w 417"/>
              <a:gd name="T21" fmla="*/ 8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1">
                <a:moveTo>
                  <a:pt x="158" y="86"/>
                </a:moveTo>
                <a:cubicBezTo>
                  <a:pt x="212" y="30"/>
                  <a:pt x="212" y="30"/>
                  <a:pt x="212" y="30"/>
                </a:cubicBezTo>
                <a:cubicBezTo>
                  <a:pt x="0" y="0"/>
                  <a:pt x="0" y="0"/>
                  <a:pt x="0" y="0"/>
                </a:cubicBezTo>
                <a:cubicBezTo>
                  <a:pt x="30" y="210"/>
                  <a:pt x="30" y="210"/>
                  <a:pt x="30" y="210"/>
                </a:cubicBezTo>
                <a:cubicBezTo>
                  <a:pt x="87" y="157"/>
                  <a:pt x="87" y="157"/>
                  <a:pt x="87" y="157"/>
                </a:cubicBezTo>
                <a:cubicBezTo>
                  <a:pt x="330" y="398"/>
                  <a:pt x="330" y="398"/>
                  <a:pt x="330" y="398"/>
                </a:cubicBezTo>
                <a:cubicBezTo>
                  <a:pt x="339" y="407"/>
                  <a:pt x="351" y="411"/>
                  <a:pt x="367" y="411"/>
                </a:cubicBezTo>
                <a:cubicBezTo>
                  <a:pt x="380" y="411"/>
                  <a:pt x="393" y="406"/>
                  <a:pt x="401" y="398"/>
                </a:cubicBezTo>
                <a:cubicBezTo>
                  <a:pt x="411" y="388"/>
                  <a:pt x="417" y="376"/>
                  <a:pt x="417" y="363"/>
                </a:cubicBezTo>
                <a:cubicBezTo>
                  <a:pt x="417" y="350"/>
                  <a:pt x="411" y="337"/>
                  <a:pt x="401" y="327"/>
                </a:cubicBezTo>
                <a:lnTo>
                  <a:pt x="158" y="86"/>
                </a:lnTo>
                <a:close/>
              </a:path>
            </a:pathLst>
          </a:custGeom>
          <a:solidFill>
            <a:srgbClr val="FF4900"/>
          </a:solidFill>
          <a:ln w="254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9" name="Freeform 5">
            <a:extLst>
              <a:ext uri="{FF2B5EF4-FFF2-40B4-BE49-F238E27FC236}">
                <a16:creationId xmlns:a16="http://schemas.microsoft.com/office/drawing/2014/main" id="{8C227654-6D79-45B6-83D7-15A7A0A0968B}"/>
              </a:ext>
            </a:extLst>
          </p:cNvPr>
          <p:cNvSpPr>
            <a:spLocks/>
          </p:cNvSpPr>
          <p:nvPr/>
        </p:nvSpPr>
        <p:spPr bwMode="auto">
          <a:xfrm>
            <a:off x="5842784" y="3622064"/>
            <a:ext cx="506433" cy="355759"/>
          </a:xfrm>
          <a:custGeom>
            <a:avLst/>
            <a:gdLst>
              <a:gd name="T0" fmla="*/ 156 w 242"/>
              <a:gd name="T1" fmla="*/ 170 h 170"/>
              <a:gd name="T2" fmla="*/ 156 w 242"/>
              <a:gd name="T3" fmla="*/ 107 h 170"/>
              <a:gd name="T4" fmla="*/ 86 w 242"/>
              <a:gd name="T5" fmla="*/ 107 h 170"/>
              <a:gd name="T6" fmla="*/ 86 w 242"/>
              <a:gd name="T7" fmla="*/ 170 h 170"/>
              <a:gd name="T8" fmla="*/ 0 w 242"/>
              <a:gd name="T9" fmla="*/ 86 h 170"/>
              <a:gd name="T10" fmla="*/ 86 w 242"/>
              <a:gd name="T11" fmla="*/ 0 h 170"/>
              <a:gd name="T12" fmla="*/ 86 w 242"/>
              <a:gd name="T13" fmla="*/ 63 h 170"/>
              <a:gd name="T14" fmla="*/ 156 w 242"/>
              <a:gd name="T15" fmla="*/ 63 h 170"/>
              <a:gd name="T16" fmla="*/ 156 w 242"/>
              <a:gd name="T17" fmla="*/ 0 h 170"/>
              <a:gd name="T18" fmla="*/ 242 w 242"/>
              <a:gd name="T19" fmla="*/ 86 h 170"/>
              <a:gd name="T20" fmla="*/ 156 w 242"/>
              <a:gd name="T21" fmla="*/ 170 h 170"/>
              <a:gd name="T22" fmla="*/ 156 w 242"/>
              <a:gd name="T23" fmla="*/ 170 h 170"/>
              <a:gd name="T24" fmla="*/ 156 w 242"/>
              <a:gd name="T2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170">
                <a:moveTo>
                  <a:pt x="156" y="170"/>
                </a:moveTo>
                <a:lnTo>
                  <a:pt x="156" y="107"/>
                </a:lnTo>
                <a:lnTo>
                  <a:pt x="86" y="107"/>
                </a:lnTo>
                <a:lnTo>
                  <a:pt x="86" y="170"/>
                </a:lnTo>
                <a:lnTo>
                  <a:pt x="0" y="86"/>
                </a:lnTo>
                <a:lnTo>
                  <a:pt x="86" y="0"/>
                </a:lnTo>
                <a:lnTo>
                  <a:pt x="86" y="63"/>
                </a:lnTo>
                <a:lnTo>
                  <a:pt x="156" y="63"/>
                </a:lnTo>
                <a:lnTo>
                  <a:pt x="156" y="0"/>
                </a:lnTo>
                <a:lnTo>
                  <a:pt x="242" y="86"/>
                </a:lnTo>
                <a:lnTo>
                  <a:pt x="156" y="170"/>
                </a:lnTo>
                <a:lnTo>
                  <a:pt x="156" y="170"/>
                </a:lnTo>
                <a:lnTo>
                  <a:pt x="156" y="170"/>
                </a:lnTo>
                <a:close/>
              </a:path>
            </a:pathLst>
          </a:custGeom>
          <a:solidFill>
            <a:srgbClr val="25323C"/>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50" name="Oval 49">
            <a:extLst>
              <a:ext uri="{FF2B5EF4-FFF2-40B4-BE49-F238E27FC236}">
                <a16:creationId xmlns:a16="http://schemas.microsoft.com/office/drawing/2014/main" id="{C422607B-07FE-4612-9938-2F8341C18FB7}"/>
              </a:ext>
            </a:extLst>
          </p:cNvPr>
          <p:cNvSpPr/>
          <p:nvPr/>
        </p:nvSpPr>
        <p:spPr>
          <a:xfrm>
            <a:off x="4443296" y="3159017"/>
            <a:ext cx="1286665" cy="1286665"/>
          </a:xfrm>
          <a:prstGeom prst="ellipse">
            <a:avLst/>
          </a:prstGeom>
          <a:solidFill>
            <a:srgbClr val="FFFFFF"/>
          </a:solidFill>
          <a:ln w="50800">
            <a:solidFill>
              <a:srgbClr val="253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1" name="Freeform 14">
            <a:extLst>
              <a:ext uri="{FF2B5EF4-FFF2-40B4-BE49-F238E27FC236}">
                <a16:creationId xmlns:a16="http://schemas.microsoft.com/office/drawing/2014/main" id="{D7930336-0A19-4A33-90C8-ABF4EEE8296F}"/>
              </a:ext>
            </a:extLst>
          </p:cNvPr>
          <p:cNvSpPr>
            <a:spLocks/>
          </p:cNvSpPr>
          <p:nvPr/>
        </p:nvSpPr>
        <p:spPr bwMode="auto">
          <a:xfrm>
            <a:off x="3779644" y="3675769"/>
            <a:ext cx="909465" cy="264155"/>
          </a:xfrm>
          <a:custGeom>
            <a:avLst/>
            <a:gdLst>
              <a:gd name="T0" fmla="*/ 881 w 881"/>
              <a:gd name="T1" fmla="*/ 129 h 257"/>
              <a:gd name="T2" fmla="*/ 831 w 881"/>
              <a:gd name="T3" fmla="*/ 79 h 257"/>
              <a:gd name="T4" fmla="*/ 170 w 881"/>
              <a:gd name="T5" fmla="*/ 79 h 257"/>
              <a:gd name="T6" fmla="*/ 170 w 881"/>
              <a:gd name="T7" fmla="*/ 0 h 257"/>
              <a:gd name="T8" fmla="*/ 0 w 881"/>
              <a:gd name="T9" fmla="*/ 129 h 257"/>
              <a:gd name="T10" fmla="*/ 170 w 881"/>
              <a:gd name="T11" fmla="*/ 257 h 257"/>
              <a:gd name="T12" fmla="*/ 170 w 881"/>
              <a:gd name="T13" fmla="*/ 178 h 257"/>
              <a:gd name="T14" fmla="*/ 831 w 881"/>
              <a:gd name="T15" fmla="*/ 178 h 257"/>
              <a:gd name="T16" fmla="*/ 881 w 881"/>
              <a:gd name="T17" fmla="*/ 1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1" h="257">
                <a:moveTo>
                  <a:pt x="881" y="129"/>
                </a:moveTo>
                <a:cubicBezTo>
                  <a:pt x="881" y="100"/>
                  <a:pt x="860" y="79"/>
                  <a:pt x="831" y="79"/>
                </a:cubicBezTo>
                <a:cubicBezTo>
                  <a:pt x="170" y="79"/>
                  <a:pt x="170" y="79"/>
                  <a:pt x="170" y="79"/>
                </a:cubicBezTo>
                <a:cubicBezTo>
                  <a:pt x="170" y="0"/>
                  <a:pt x="170" y="0"/>
                  <a:pt x="170" y="0"/>
                </a:cubicBezTo>
                <a:cubicBezTo>
                  <a:pt x="0" y="129"/>
                  <a:pt x="0" y="129"/>
                  <a:pt x="0" y="129"/>
                </a:cubicBezTo>
                <a:cubicBezTo>
                  <a:pt x="170" y="257"/>
                  <a:pt x="170" y="257"/>
                  <a:pt x="170" y="257"/>
                </a:cubicBezTo>
                <a:cubicBezTo>
                  <a:pt x="170" y="178"/>
                  <a:pt x="170" y="178"/>
                  <a:pt x="170" y="178"/>
                </a:cubicBezTo>
                <a:cubicBezTo>
                  <a:pt x="831" y="178"/>
                  <a:pt x="831" y="178"/>
                  <a:pt x="831" y="178"/>
                </a:cubicBezTo>
                <a:cubicBezTo>
                  <a:pt x="861" y="178"/>
                  <a:pt x="881" y="153"/>
                  <a:pt x="881" y="129"/>
                </a:cubicBezTo>
                <a:close/>
              </a:path>
            </a:pathLst>
          </a:custGeom>
          <a:solidFill>
            <a:srgbClr val="25323C"/>
          </a:solidFill>
          <a:ln w="254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2" name="Freeform 15">
            <a:extLst>
              <a:ext uri="{FF2B5EF4-FFF2-40B4-BE49-F238E27FC236}">
                <a16:creationId xmlns:a16="http://schemas.microsoft.com/office/drawing/2014/main" id="{365FC390-DFAD-4A18-885F-D3426C3FA46B}"/>
              </a:ext>
            </a:extLst>
          </p:cNvPr>
          <p:cNvSpPr>
            <a:spLocks/>
          </p:cNvSpPr>
          <p:nvPr/>
        </p:nvSpPr>
        <p:spPr bwMode="auto">
          <a:xfrm>
            <a:off x="4377309" y="4146784"/>
            <a:ext cx="430609" cy="425181"/>
          </a:xfrm>
          <a:custGeom>
            <a:avLst/>
            <a:gdLst>
              <a:gd name="T0" fmla="*/ 401 w 417"/>
              <a:gd name="T1" fmla="*/ 20 h 413"/>
              <a:gd name="T2" fmla="*/ 330 w 417"/>
              <a:gd name="T3" fmla="*/ 20 h 413"/>
              <a:gd name="T4" fmla="*/ 87 w 417"/>
              <a:gd name="T5" fmla="*/ 259 h 413"/>
              <a:gd name="T6" fmla="*/ 30 w 417"/>
              <a:gd name="T7" fmla="*/ 203 h 413"/>
              <a:gd name="T8" fmla="*/ 0 w 417"/>
              <a:gd name="T9" fmla="*/ 413 h 413"/>
              <a:gd name="T10" fmla="*/ 213 w 417"/>
              <a:gd name="T11" fmla="*/ 383 h 413"/>
              <a:gd name="T12" fmla="*/ 159 w 417"/>
              <a:gd name="T13" fmla="*/ 329 h 413"/>
              <a:gd name="T14" fmla="*/ 401 w 417"/>
              <a:gd name="T15" fmla="*/ 91 h 413"/>
              <a:gd name="T16" fmla="*/ 417 w 417"/>
              <a:gd name="T17" fmla="*/ 52 h 413"/>
              <a:gd name="T18" fmla="*/ 401 w 417"/>
              <a:gd name="T19" fmla="*/ 2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3">
                <a:moveTo>
                  <a:pt x="401" y="20"/>
                </a:moveTo>
                <a:cubicBezTo>
                  <a:pt x="380" y="0"/>
                  <a:pt x="351" y="0"/>
                  <a:pt x="330" y="20"/>
                </a:cubicBezTo>
                <a:cubicBezTo>
                  <a:pt x="87" y="259"/>
                  <a:pt x="87" y="259"/>
                  <a:pt x="87" y="259"/>
                </a:cubicBezTo>
                <a:cubicBezTo>
                  <a:pt x="30" y="203"/>
                  <a:pt x="30" y="203"/>
                  <a:pt x="30" y="203"/>
                </a:cubicBezTo>
                <a:cubicBezTo>
                  <a:pt x="0" y="413"/>
                  <a:pt x="0" y="413"/>
                  <a:pt x="0" y="413"/>
                </a:cubicBezTo>
                <a:cubicBezTo>
                  <a:pt x="213" y="383"/>
                  <a:pt x="213" y="383"/>
                  <a:pt x="213" y="383"/>
                </a:cubicBezTo>
                <a:cubicBezTo>
                  <a:pt x="159" y="329"/>
                  <a:pt x="159" y="329"/>
                  <a:pt x="159" y="329"/>
                </a:cubicBezTo>
                <a:cubicBezTo>
                  <a:pt x="401" y="91"/>
                  <a:pt x="401" y="91"/>
                  <a:pt x="401" y="91"/>
                </a:cubicBezTo>
                <a:cubicBezTo>
                  <a:pt x="412" y="80"/>
                  <a:pt x="417" y="66"/>
                  <a:pt x="417" y="52"/>
                </a:cubicBezTo>
                <a:cubicBezTo>
                  <a:pt x="416" y="39"/>
                  <a:pt x="410" y="27"/>
                  <a:pt x="401" y="20"/>
                </a:cubicBezTo>
                <a:close/>
              </a:path>
            </a:pathLst>
          </a:custGeom>
          <a:solidFill>
            <a:schemeClr val="accent4"/>
          </a:solidFill>
          <a:ln w="254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3" name="Freeform 16">
            <a:extLst>
              <a:ext uri="{FF2B5EF4-FFF2-40B4-BE49-F238E27FC236}">
                <a16:creationId xmlns:a16="http://schemas.microsoft.com/office/drawing/2014/main" id="{009744BD-FD8A-464E-A6BF-14EE87CDF6EC}"/>
              </a:ext>
            </a:extLst>
          </p:cNvPr>
          <p:cNvSpPr>
            <a:spLocks/>
          </p:cNvSpPr>
          <p:nvPr/>
        </p:nvSpPr>
        <p:spPr bwMode="auto">
          <a:xfrm>
            <a:off x="4377309" y="3036489"/>
            <a:ext cx="430609" cy="422768"/>
          </a:xfrm>
          <a:custGeom>
            <a:avLst/>
            <a:gdLst>
              <a:gd name="T0" fmla="*/ 158 w 417"/>
              <a:gd name="T1" fmla="*/ 86 h 411"/>
              <a:gd name="T2" fmla="*/ 212 w 417"/>
              <a:gd name="T3" fmla="*/ 30 h 411"/>
              <a:gd name="T4" fmla="*/ 0 w 417"/>
              <a:gd name="T5" fmla="*/ 0 h 411"/>
              <a:gd name="T6" fmla="*/ 30 w 417"/>
              <a:gd name="T7" fmla="*/ 210 h 411"/>
              <a:gd name="T8" fmla="*/ 87 w 417"/>
              <a:gd name="T9" fmla="*/ 157 h 411"/>
              <a:gd name="T10" fmla="*/ 330 w 417"/>
              <a:gd name="T11" fmla="*/ 398 h 411"/>
              <a:gd name="T12" fmla="*/ 367 w 417"/>
              <a:gd name="T13" fmla="*/ 411 h 411"/>
              <a:gd name="T14" fmla="*/ 401 w 417"/>
              <a:gd name="T15" fmla="*/ 398 h 411"/>
              <a:gd name="T16" fmla="*/ 417 w 417"/>
              <a:gd name="T17" fmla="*/ 363 h 411"/>
              <a:gd name="T18" fmla="*/ 401 w 417"/>
              <a:gd name="T19" fmla="*/ 327 h 411"/>
              <a:gd name="T20" fmla="*/ 158 w 417"/>
              <a:gd name="T21" fmla="*/ 8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1">
                <a:moveTo>
                  <a:pt x="158" y="86"/>
                </a:moveTo>
                <a:cubicBezTo>
                  <a:pt x="212" y="30"/>
                  <a:pt x="212" y="30"/>
                  <a:pt x="212" y="30"/>
                </a:cubicBezTo>
                <a:cubicBezTo>
                  <a:pt x="0" y="0"/>
                  <a:pt x="0" y="0"/>
                  <a:pt x="0" y="0"/>
                </a:cubicBezTo>
                <a:cubicBezTo>
                  <a:pt x="30" y="210"/>
                  <a:pt x="30" y="210"/>
                  <a:pt x="30" y="210"/>
                </a:cubicBezTo>
                <a:cubicBezTo>
                  <a:pt x="87" y="157"/>
                  <a:pt x="87" y="157"/>
                  <a:pt x="87" y="157"/>
                </a:cubicBezTo>
                <a:cubicBezTo>
                  <a:pt x="330" y="398"/>
                  <a:pt x="330" y="398"/>
                  <a:pt x="330" y="398"/>
                </a:cubicBezTo>
                <a:cubicBezTo>
                  <a:pt x="339" y="407"/>
                  <a:pt x="351" y="411"/>
                  <a:pt x="367" y="411"/>
                </a:cubicBezTo>
                <a:cubicBezTo>
                  <a:pt x="380" y="411"/>
                  <a:pt x="393" y="406"/>
                  <a:pt x="401" y="398"/>
                </a:cubicBezTo>
                <a:cubicBezTo>
                  <a:pt x="411" y="388"/>
                  <a:pt x="417" y="376"/>
                  <a:pt x="417" y="363"/>
                </a:cubicBezTo>
                <a:cubicBezTo>
                  <a:pt x="417" y="350"/>
                  <a:pt x="411" y="337"/>
                  <a:pt x="401" y="327"/>
                </a:cubicBezTo>
                <a:lnTo>
                  <a:pt x="158" y="86"/>
                </a:lnTo>
                <a:close/>
              </a:path>
            </a:pathLst>
          </a:custGeom>
          <a:solidFill>
            <a:srgbClr val="FF4900"/>
          </a:solidFill>
          <a:ln w="254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4" name="TextBox 53">
            <a:extLst>
              <a:ext uri="{FF2B5EF4-FFF2-40B4-BE49-F238E27FC236}">
                <a16:creationId xmlns:a16="http://schemas.microsoft.com/office/drawing/2014/main" id="{C959AFBC-71F5-414C-92DD-A7A6325FF3F0}"/>
              </a:ext>
            </a:extLst>
          </p:cNvPr>
          <p:cNvSpPr txBox="1"/>
          <p:nvPr/>
        </p:nvSpPr>
        <p:spPr>
          <a:xfrm>
            <a:off x="1451594" y="1768571"/>
            <a:ext cx="1728230" cy="338554"/>
          </a:xfrm>
          <a:prstGeom prst="rect">
            <a:avLst/>
          </a:prstGeom>
          <a:noFill/>
        </p:spPr>
        <p:txBody>
          <a:bodyPr wrap="none" rtlCol="0">
            <a:spAutoFit/>
          </a:bodyPr>
          <a:lstStyle/>
          <a:p>
            <a:pPr algn="r"/>
            <a:r>
              <a:rPr lang="en-US" sz="1600" b="1" dirty="0">
                <a:solidFill>
                  <a:srgbClr val="25323C"/>
                </a:solidFill>
                <a:latin typeface="Gotham HTF Book" pitchFamily="50" charset="0"/>
              </a:rPr>
              <a:t>Add Title Here</a:t>
            </a:r>
          </a:p>
        </p:txBody>
      </p:sp>
      <p:sp>
        <p:nvSpPr>
          <p:cNvPr id="55" name="TextBox 54">
            <a:extLst>
              <a:ext uri="{FF2B5EF4-FFF2-40B4-BE49-F238E27FC236}">
                <a16:creationId xmlns:a16="http://schemas.microsoft.com/office/drawing/2014/main" id="{39B6B1FB-445F-46DF-B10F-1B6DE9283F7B}"/>
              </a:ext>
            </a:extLst>
          </p:cNvPr>
          <p:cNvSpPr txBox="1"/>
          <p:nvPr/>
        </p:nvSpPr>
        <p:spPr>
          <a:xfrm>
            <a:off x="1193466" y="2130018"/>
            <a:ext cx="1986359" cy="680123"/>
          </a:xfrm>
          <a:prstGeom prst="rect">
            <a:avLst/>
          </a:prstGeom>
          <a:noFill/>
        </p:spPr>
        <p:txBody>
          <a:bodyPr wrap="square" rtlCol="0">
            <a:spAutoFit/>
          </a:bodyPr>
          <a:lstStyle/>
          <a:p>
            <a:pPr algn="r">
              <a:lnSpc>
                <a:spcPct val="110000"/>
              </a:lnSpc>
            </a:pPr>
            <a:r>
              <a:rPr lang="en-US" sz="1200" err="1">
                <a:solidFill>
                  <a:srgbClr val="25323C"/>
                </a:solidFill>
                <a:latin typeface="Gotham HTF Book" pitchFamily="50" charset="0"/>
              </a:rPr>
              <a:t>Perspiciati</a:t>
            </a:r>
            <a:r>
              <a:rPr lang="en-US" sz="1200">
                <a:solidFill>
                  <a:srgbClr val="25323C"/>
                </a:solidFill>
                <a:latin typeface="Gotham HTF Book" pitchFamily="50" charset="0"/>
              </a:rPr>
              <a:t> </a:t>
            </a:r>
            <a:r>
              <a:rPr lang="en-US" sz="1200" err="1">
                <a:solidFill>
                  <a:srgbClr val="25323C"/>
                </a:solidFill>
                <a:latin typeface="Gotham HTF Book" pitchFamily="50" charset="0"/>
              </a:rPr>
              <a:t>unde</a:t>
            </a:r>
            <a:r>
              <a:rPr lang="en-US" sz="1200">
                <a:solidFill>
                  <a:srgbClr val="25323C"/>
                </a:solidFill>
                <a:latin typeface="Gotham HTF Book" pitchFamily="50" charset="0"/>
              </a:rPr>
              <a:t> </a:t>
            </a:r>
            <a:r>
              <a:rPr lang="en-US" sz="1200" err="1">
                <a:solidFill>
                  <a:srgbClr val="25323C"/>
                </a:solidFill>
                <a:latin typeface="Gotham HTF Book" pitchFamily="50" charset="0"/>
              </a:rPr>
              <a:t>omnis</a:t>
            </a:r>
            <a:r>
              <a:rPr lang="en-US" sz="1200">
                <a:solidFill>
                  <a:srgbClr val="25323C"/>
                </a:solidFill>
                <a:latin typeface="Gotham HTF Book" pitchFamily="50" charset="0"/>
              </a:rPr>
              <a:t> </a:t>
            </a:r>
            <a:r>
              <a:rPr lang="en-US" sz="1200" err="1">
                <a:solidFill>
                  <a:srgbClr val="25323C"/>
                </a:solidFill>
                <a:latin typeface="Gotham HTF Book" pitchFamily="50" charset="0"/>
              </a:rPr>
              <a:t>iste</a:t>
            </a:r>
            <a:r>
              <a:rPr lang="en-US" sz="1200">
                <a:solidFill>
                  <a:srgbClr val="25323C"/>
                </a:solidFill>
                <a:latin typeface="Gotham HTF Book" pitchFamily="50" charset="0"/>
              </a:rPr>
              <a:t> </a:t>
            </a:r>
            <a:r>
              <a:rPr lang="en-US" sz="1200" err="1">
                <a:solidFill>
                  <a:srgbClr val="25323C"/>
                </a:solidFill>
                <a:latin typeface="Gotham HTF Book" pitchFamily="50" charset="0"/>
              </a:rPr>
              <a:t>elit</a:t>
            </a:r>
            <a:r>
              <a:rPr lang="en-US" sz="1200">
                <a:solidFill>
                  <a:srgbClr val="25323C"/>
                </a:solidFill>
                <a:latin typeface="Gotham HTF Book" pitchFamily="50" charset="0"/>
              </a:rPr>
              <a:t> </a:t>
            </a:r>
            <a:r>
              <a:rPr lang="en-US" sz="1200" err="1">
                <a:solidFill>
                  <a:srgbClr val="25323C"/>
                </a:solidFill>
                <a:latin typeface="Gotham HTF Book" pitchFamily="50" charset="0"/>
              </a:rPr>
              <a:t>voluptatem</a:t>
            </a:r>
            <a:r>
              <a:rPr lang="en-US" sz="1200">
                <a:solidFill>
                  <a:srgbClr val="25323C"/>
                </a:solidFill>
                <a:latin typeface="Gotham HTF Book" pitchFamily="50" charset="0"/>
              </a:rPr>
              <a:t> </a:t>
            </a:r>
            <a:r>
              <a:rPr lang="en-US" sz="1200" err="1">
                <a:solidFill>
                  <a:srgbClr val="25323C"/>
                </a:solidFill>
                <a:latin typeface="Gotham HTF Book" pitchFamily="50" charset="0"/>
              </a:rPr>
              <a:t>fringilla</a:t>
            </a:r>
            <a:r>
              <a:rPr lang="en-US" sz="1200">
                <a:solidFill>
                  <a:srgbClr val="25323C"/>
                </a:solidFill>
                <a:latin typeface="Gotham HTF Book" pitchFamily="50" charset="0"/>
              </a:rPr>
              <a:t>.</a:t>
            </a:r>
          </a:p>
        </p:txBody>
      </p:sp>
      <p:sp>
        <p:nvSpPr>
          <p:cNvPr id="56" name="TextBox 55">
            <a:extLst>
              <a:ext uri="{FF2B5EF4-FFF2-40B4-BE49-F238E27FC236}">
                <a16:creationId xmlns:a16="http://schemas.microsoft.com/office/drawing/2014/main" id="{AAFA21F3-C863-4682-A10D-86420B665B52}"/>
              </a:ext>
            </a:extLst>
          </p:cNvPr>
          <p:cNvSpPr txBox="1"/>
          <p:nvPr/>
        </p:nvSpPr>
        <p:spPr>
          <a:xfrm>
            <a:off x="1451594" y="4873933"/>
            <a:ext cx="1728230" cy="338554"/>
          </a:xfrm>
          <a:prstGeom prst="rect">
            <a:avLst/>
          </a:prstGeom>
          <a:noFill/>
        </p:spPr>
        <p:txBody>
          <a:bodyPr wrap="none" rtlCol="0">
            <a:spAutoFit/>
          </a:bodyPr>
          <a:lstStyle/>
          <a:p>
            <a:pPr algn="r"/>
            <a:r>
              <a:rPr lang="en-US" sz="1600" b="1">
                <a:solidFill>
                  <a:srgbClr val="25323C"/>
                </a:solidFill>
                <a:latin typeface="Gotham HTF Book" pitchFamily="50" charset="0"/>
              </a:rPr>
              <a:t>Add Title Here</a:t>
            </a:r>
          </a:p>
        </p:txBody>
      </p:sp>
      <p:sp>
        <p:nvSpPr>
          <p:cNvPr id="57" name="TextBox 56">
            <a:extLst>
              <a:ext uri="{FF2B5EF4-FFF2-40B4-BE49-F238E27FC236}">
                <a16:creationId xmlns:a16="http://schemas.microsoft.com/office/drawing/2014/main" id="{3C7CA9A8-0ABE-42F4-82E6-ABF8E3589620}"/>
              </a:ext>
            </a:extLst>
          </p:cNvPr>
          <p:cNvSpPr txBox="1"/>
          <p:nvPr/>
        </p:nvSpPr>
        <p:spPr>
          <a:xfrm>
            <a:off x="1193466" y="5235380"/>
            <a:ext cx="1986359" cy="680123"/>
          </a:xfrm>
          <a:prstGeom prst="rect">
            <a:avLst/>
          </a:prstGeom>
          <a:noFill/>
        </p:spPr>
        <p:txBody>
          <a:bodyPr wrap="square" rtlCol="0">
            <a:spAutoFit/>
          </a:bodyPr>
          <a:lstStyle/>
          <a:p>
            <a:pPr algn="r">
              <a:lnSpc>
                <a:spcPct val="110000"/>
              </a:lnSpc>
            </a:pPr>
            <a:r>
              <a:rPr lang="en-US" sz="1200">
                <a:solidFill>
                  <a:srgbClr val="25323C"/>
                </a:solidFill>
                <a:latin typeface="Gotham HTF Book" pitchFamily="50" charset="0"/>
              </a:rPr>
              <a:t>Perspiciati unde omnis iste elit voluptatem fringilla.</a:t>
            </a:r>
          </a:p>
        </p:txBody>
      </p:sp>
      <p:sp>
        <p:nvSpPr>
          <p:cNvPr id="58" name="TextBox 57">
            <a:extLst>
              <a:ext uri="{FF2B5EF4-FFF2-40B4-BE49-F238E27FC236}">
                <a16:creationId xmlns:a16="http://schemas.microsoft.com/office/drawing/2014/main" id="{8679EDB0-9618-4264-A152-28518DFC4328}"/>
              </a:ext>
            </a:extLst>
          </p:cNvPr>
          <p:cNvSpPr txBox="1"/>
          <p:nvPr/>
        </p:nvSpPr>
        <p:spPr>
          <a:xfrm>
            <a:off x="560160" y="3337694"/>
            <a:ext cx="1728230" cy="338554"/>
          </a:xfrm>
          <a:prstGeom prst="rect">
            <a:avLst/>
          </a:prstGeom>
          <a:noFill/>
        </p:spPr>
        <p:txBody>
          <a:bodyPr wrap="none" rtlCol="0">
            <a:spAutoFit/>
          </a:bodyPr>
          <a:lstStyle/>
          <a:p>
            <a:pPr algn="r"/>
            <a:r>
              <a:rPr lang="en-US" sz="1600" b="1">
                <a:solidFill>
                  <a:srgbClr val="25323C"/>
                </a:solidFill>
                <a:latin typeface="Gotham HTF Book" pitchFamily="50" charset="0"/>
              </a:rPr>
              <a:t>Add Title Here</a:t>
            </a:r>
          </a:p>
        </p:txBody>
      </p:sp>
      <p:sp>
        <p:nvSpPr>
          <p:cNvPr id="59" name="TextBox 58">
            <a:extLst>
              <a:ext uri="{FF2B5EF4-FFF2-40B4-BE49-F238E27FC236}">
                <a16:creationId xmlns:a16="http://schemas.microsoft.com/office/drawing/2014/main" id="{075A9C26-25EE-43E3-80C0-CA7315834752}"/>
              </a:ext>
            </a:extLst>
          </p:cNvPr>
          <p:cNvSpPr txBox="1"/>
          <p:nvPr/>
        </p:nvSpPr>
        <p:spPr>
          <a:xfrm>
            <a:off x="9020560" y="1768571"/>
            <a:ext cx="1728230" cy="338554"/>
          </a:xfrm>
          <a:prstGeom prst="rect">
            <a:avLst/>
          </a:prstGeom>
          <a:noFill/>
        </p:spPr>
        <p:txBody>
          <a:bodyPr wrap="none" rtlCol="0">
            <a:spAutoFit/>
          </a:bodyPr>
          <a:lstStyle/>
          <a:p>
            <a:r>
              <a:rPr lang="en-US" sz="1600" b="1">
                <a:solidFill>
                  <a:srgbClr val="25323C"/>
                </a:solidFill>
                <a:latin typeface="Gotham HTF Book" pitchFamily="50" charset="0"/>
              </a:rPr>
              <a:t>Add Title Here</a:t>
            </a:r>
          </a:p>
        </p:txBody>
      </p:sp>
      <p:sp>
        <p:nvSpPr>
          <p:cNvPr id="60" name="TextBox 59">
            <a:extLst>
              <a:ext uri="{FF2B5EF4-FFF2-40B4-BE49-F238E27FC236}">
                <a16:creationId xmlns:a16="http://schemas.microsoft.com/office/drawing/2014/main" id="{AD97C4C9-19EA-49C8-9914-7BBDD2412CD8}"/>
              </a:ext>
            </a:extLst>
          </p:cNvPr>
          <p:cNvSpPr txBox="1"/>
          <p:nvPr/>
        </p:nvSpPr>
        <p:spPr>
          <a:xfrm>
            <a:off x="9020558" y="2130018"/>
            <a:ext cx="1986359" cy="680123"/>
          </a:xfrm>
          <a:prstGeom prst="rect">
            <a:avLst/>
          </a:prstGeom>
          <a:noFill/>
        </p:spPr>
        <p:txBody>
          <a:bodyPr wrap="square" rtlCol="0">
            <a:spAutoFit/>
          </a:bodyPr>
          <a:lstStyle/>
          <a:p>
            <a:pPr>
              <a:lnSpc>
                <a:spcPct val="110000"/>
              </a:lnSpc>
            </a:pPr>
            <a:r>
              <a:rPr lang="en-US" sz="1200">
                <a:solidFill>
                  <a:srgbClr val="25323C"/>
                </a:solidFill>
                <a:latin typeface="Gotham HTF Book" pitchFamily="50" charset="0"/>
              </a:rPr>
              <a:t>Perspiciati unde omnis iste elit voluptatem fringilla.</a:t>
            </a:r>
          </a:p>
        </p:txBody>
      </p:sp>
      <p:sp>
        <p:nvSpPr>
          <p:cNvPr id="61" name="TextBox 60">
            <a:extLst>
              <a:ext uri="{FF2B5EF4-FFF2-40B4-BE49-F238E27FC236}">
                <a16:creationId xmlns:a16="http://schemas.microsoft.com/office/drawing/2014/main" id="{5D098A9F-E70A-49B1-8AEB-738149260248}"/>
              </a:ext>
            </a:extLst>
          </p:cNvPr>
          <p:cNvSpPr txBox="1"/>
          <p:nvPr/>
        </p:nvSpPr>
        <p:spPr>
          <a:xfrm>
            <a:off x="9020560" y="4873933"/>
            <a:ext cx="1728230" cy="338554"/>
          </a:xfrm>
          <a:prstGeom prst="rect">
            <a:avLst/>
          </a:prstGeom>
          <a:noFill/>
        </p:spPr>
        <p:txBody>
          <a:bodyPr wrap="none" rtlCol="0">
            <a:spAutoFit/>
          </a:bodyPr>
          <a:lstStyle/>
          <a:p>
            <a:r>
              <a:rPr lang="en-US" sz="1600" b="1">
                <a:solidFill>
                  <a:srgbClr val="25323C"/>
                </a:solidFill>
                <a:latin typeface="Gotham HTF Book" pitchFamily="50" charset="0"/>
              </a:rPr>
              <a:t>Add Title Here</a:t>
            </a:r>
          </a:p>
        </p:txBody>
      </p:sp>
      <p:sp>
        <p:nvSpPr>
          <p:cNvPr id="62" name="TextBox 61">
            <a:extLst>
              <a:ext uri="{FF2B5EF4-FFF2-40B4-BE49-F238E27FC236}">
                <a16:creationId xmlns:a16="http://schemas.microsoft.com/office/drawing/2014/main" id="{11901874-6A1B-4D26-B0CF-4473D43358C6}"/>
              </a:ext>
            </a:extLst>
          </p:cNvPr>
          <p:cNvSpPr txBox="1"/>
          <p:nvPr/>
        </p:nvSpPr>
        <p:spPr>
          <a:xfrm>
            <a:off x="9020558" y="5235380"/>
            <a:ext cx="1986359" cy="680123"/>
          </a:xfrm>
          <a:prstGeom prst="rect">
            <a:avLst/>
          </a:prstGeom>
          <a:noFill/>
        </p:spPr>
        <p:txBody>
          <a:bodyPr wrap="square" rtlCol="0">
            <a:spAutoFit/>
          </a:bodyPr>
          <a:lstStyle/>
          <a:p>
            <a:pPr>
              <a:lnSpc>
                <a:spcPct val="110000"/>
              </a:lnSpc>
            </a:pPr>
            <a:r>
              <a:rPr lang="en-US" sz="1200">
                <a:solidFill>
                  <a:srgbClr val="25323C"/>
                </a:solidFill>
                <a:latin typeface="Gotham HTF Book" pitchFamily="50" charset="0"/>
              </a:rPr>
              <a:t>Perspiciati unde omnis iste elit voluptatem fringilla.</a:t>
            </a:r>
          </a:p>
        </p:txBody>
      </p:sp>
      <p:sp>
        <p:nvSpPr>
          <p:cNvPr id="63" name="TextBox 62">
            <a:extLst>
              <a:ext uri="{FF2B5EF4-FFF2-40B4-BE49-F238E27FC236}">
                <a16:creationId xmlns:a16="http://schemas.microsoft.com/office/drawing/2014/main" id="{C9C5C654-B4F1-4E20-A6E3-A4457ADA8BE8}"/>
              </a:ext>
            </a:extLst>
          </p:cNvPr>
          <p:cNvSpPr txBox="1"/>
          <p:nvPr/>
        </p:nvSpPr>
        <p:spPr>
          <a:xfrm>
            <a:off x="9911994" y="3337694"/>
            <a:ext cx="1728230" cy="338554"/>
          </a:xfrm>
          <a:prstGeom prst="rect">
            <a:avLst/>
          </a:prstGeom>
          <a:noFill/>
        </p:spPr>
        <p:txBody>
          <a:bodyPr wrap="none" rtlCol="0">
            <a:spAutoFit/>
          </a:bodyPr>
          <a:lstStyle/>
          <a:p>
            <a:r>
              <a:rPr lang="en-US" sz="1600" b="1">
                <a:solidFill>
                  <a:srgbClr val="25323C"/>
                </a:solidFill>
                <a:latin typeface="Gotham HTF Book" pitchFamily="50" charset="0"/>
              </a:rPr>
              <a:t>Add Title Here</a:t>
            </a:r>
          </a:p>
        </p:txBody>
      </p:sp>
      <p:sp>
        <p:nvSpPr>
          <p:cNvPr id="64" name="TextBox 63">
            <a:extLst>
              <a:ext uri="{FF2B5EF4-FFF2-40B4-BE49-F238E27FC236}">
                <a16:creationId xmlns:a16="http://schemas.microsoft.com/office/drawing/2014/main" id="{5936AB9D-0F2F-4AED-8F1F-EED323783A5C}"/>
              </a:ext>
            </a:extLst>
          </p:cNvPr>
          <p:cNvSpPr txBox="1"/>
          <p:nvPr/>
        </p:nvSpPr>
        <p:spPr>
          <a:xfrm>
            <a:off x="9911993" y="3699141"/>
            <a:ext cx="1986359" cy="680123"/>
          </a:xfrm>
          <a:prstGeom prst="rect">
            <a:avLst/>
          </a:prstGeom>
          <a:noFill/>
        </p:spPr>
        <p:txBody>
          <a:bodyPr wrap="square" rtlCol="0">
            <a:spAutoFit/>
          </a:bodyPr>
          <a:lstStyle/>
          <a:p>
            <a:pPr>
              <a:lnSpc>
                <a:spcPct val="110000"/>
              </a:lnSpc>
            </a:pPr>
            <a:r>
              <a:rPr lang="en-US" sz="1200">
                <a:solidFill>
                  <a:srgbClr val="25323C"/>
                </a:solidFill>
                <a:latin typeface="Gotham HTF Book" pitchFamily="50" charset="0"/>
              </a:rPr>
              <a:t>Perspiciati unde omnis iste elit voluptatem fringilla.</a:t>
            </a:r>
          </a:p>
        </p:txBody>
      </p:sp>
      <p:sp>
        <p:nvSpPr>
          <p:cNvPr id="65" name="TextBox 64">
            <a:extLst>
              <a:ext uri="{FF2B5EF4-FFF2-40B4-BE49-F238E27FC236}">
                <a16:creationId xmlns:a16="http://schemas.microsoft.com/office/drawing/2014/main" id="{08F27476-713A-417E-958E-AD661A375B6F}"/>
              </a:ext>
            </a:extLst>
          </p:cNvPr>
          <p:cNvSpPr txBox="1"/>
          <p:nvPr/>
        </p:nvSpPr>
        <p:spPr>
          <a:xfrm>
            <a:off x="353701" y="3706764"/>
            <a:ext cx="1986359" cy="680123"/>
          </a:xfrm>
          <a:prstGeom prst="rect">
            <a:avLst/>
          </a:prstGeom>
          <a:noFill/>
        </p:spPr>
        <p:txBody>
          <a:bodyPr wrap="square" rtlCol="0">
            <a:spAutoFit/>
          </a:bodyPr>
          <a:lstStyle/>
          <a:p>
            <a:pPr algn="r">
              <a:lnSpc>
                <a:spcPct val="110000"/>
              </a:lnSpc>
            </a:pPr>
            <a:r>
              <a:rPr lang="en-US" sz="1200">
                <a:solidFill>
                  <a:srgbClr val="25323C"/>
                </a:solidFill>
                <a:latin typeface="Gotham HTF Book" pitchFamily="50" charset="0"/>
              </a:rPr>
              <a:t>Perspiciati unde omnis iste elit voluptatem fringilla.</a:t>
            </a:r>
          </a:p>
        </p:txBody>
      </p:sp>
      <p:sp>
        <p:nvSpPr>
          <p:cNvPr id="66" name="TextBox 65">
            <a:extLst>
              <a:ext uri="{FF2B5EF4-FFF2-40B4-BE49-F238E27FC236}">
                <a16:creationId xmlns:a16="http://schemas.microsoft.com/office/drawing/2014/main" id="{C7931762-87F4-42C3-9B01-F9A2EFB4F485}"/>
              </a:ext>
            </a:extLst>
          </p:cNvPr>
          <p:cNvSpPr txBox="1"/>
          <p:nvPr/>
        </p:nvSpPr>
        <p:spPr>
          <a:xfrm>
            <a:off x="4613554" y="3519382"/>
            <a:ext cx="940627" cy="584775"/>
          </a:xfrm>
          <a:prstGeom prst="rect">
            <a:avLst/>
          </a:prstGeom>
          <a:noFill/>
        </p:spPr>
        <p:txBody>
          <a:bodyPr wrap="square" rtlCol="0">
            <a:spAutoFit/>
          </a:bodyPr>
          <a:lstStyle/>
          <a:p>
            <a:pPr algn="ctr"/>
            <a:r>
              <a:rPr lang="en-US" sz="1600">
                <a:solidFill>
                  <a:srgbClr val="25323C"/>
                </a:solidFill>
              </a:rPr>
              <a:t>TOPIC ONE</a:t>
            </a:r>
          </a:p>
        </p:txBody>
      </p:sp>
      <p:sp>
        <p:nvSpPr>
          <p:cNvPr id="67" name="TextBox 66">
            <a:extLst>
              <a:ext uri="{FF2B5EF4-FFF2-40B4-BE49-F238E27FC236}">
                <a16:creationId xmlns:a16="http://schemas.microsoft.com/office/drawing/2014/main" id="{19BB2B93-CBDA-4A18-A77D-BF9B85D3917F}"/>
              </a:ext>
            </a:extLst>
          </p:cNvPr>
          <p:cNvSpPr txBox="1"/>
          <p:nvPr/>
        </p:nvSpPr>
        <p:spPr>
          <a:xfrm>
            <a:off x="6649052" y="3508199"/>
            <a:ext cx="940627" cy="584775"/>
          </a:xfrm>
          <a:prstGeom prst="rect">
            <a:avLst/>
          </a:prstGeom>
          <a:noFill/>
        </p:spPr>
        <p:txBody>
          <a:bodyPr wrap="square" rtlCol="0">
            <a:spAutoFit/>
          </a:bodyPr>
          <a:lstStyle/>
          <a:p>
            <a:pPr algn="ctr"/>
            <a:r>
              <a:rPr lang="en-US" sz="1600">
                <a:solidFill>
                  <a:srgbClr val="25323C"/>
                </a:solidFill>
              </a:rPr>
              <a:t>TOPIC </a:t>
            </a:r>
            <a:r>
              <a:rPr lang="id-ID" sz="1600">
                <a:solidFill>
                  <a:srgbClr val="25323C"/>
                </a:solidFill>
              </a:rPr>
              <a:t>TWO</a:t>
            </a:r>
            <a:endParaRPr lang="en-US" sz="1600">
              <a:solidFill>
                <a:srgbClr val="25323C"/>
              </a:solidFill>
            </a:endParaRPr>
          </a:p>
        </p:txBody>
      </p:sp>
      <p:sp>
        <p:nvSpPr>
          <p:cNvPr id="68" name="TextBox 67">
            <a:extLst>
              <a:ext uri="{FF2B5EF4-FFF2-40B4-BE49-F238E27FC236}">
                <a16:creationId xmlns:a16="http://schemas.microsoft.com/office/drawing/2014/main" id="{A941A573-A5A1-4D13-8F46-0FBF5D9FF285}"/>
              </a:ext>
            </a:extLst>
          </p:cNvPr>
          <p:cNvSpPr txBox="1"/>
          <p:nvPr/>
        </p:nvSpPr>
        <p:spPr>
          <a:xfrm>
            <a:off x="3295652" y="2170009"/>
            <a:ext cx="1288539" cy="461665"/>
          </a:xfrm>
          <a:prstGeom prst="rect">
            <a:avLst/>
          </a:prstGeom>
          <a:noFill/>
        </p:spPr>
        <p:txBody>
          <a:bodyPr wrap="square" rtlCol="0">
            <a:spAutoFit/>
          </a:bodyPr>
          <a:lstStyle/>
          <a:p>
            <a:pPr algn="ctr"/>
            <a:r>
              <a:rPr lang="en-US" sz="2400" b="1">
                <a:solidFill>
                  <a:schemeClr val="bg1"/>
                </a:solidFill>
              </a:rPr>
              <a:t>$21M</a:t>
            </a:r>
          </a:p>
        </p:txBody>
      </p:sp>
      <p:sp>
        <p:nvSpPr>
          <p:cNvPr id="69" name="TextBox 68">
            <a:extLst>
              <a:ext uri="{FF2B5EF4-FFF2-40B4-BE49-F238E27FC236}">
                <a16:creationId xmlns:a16="http://schemas.microsoft.com/office/drawing/2014/main" id="{B5006717-9824-462B-B6C9-49AECF8234C9}"/>
              </a:ext>
            </a:extLst>
          </p:cNvPr>
          <p:cNvSpPr txBox="1"/>
          <p:nvPr/>
        </p:nvSpPr>
        <p:spPr>
          <a:xfrm>
            <a:off x="2438360" y="3547358"/>
            <a:ext cx="1288539" cy="461665"/>
          </a:xfrm>
          <a:prstGeom prst="rect">
            <a:avLst/>
          </a:prstGeom>
          <a:noFill/>
        </p:spPr>
        <p:txBody>
          <a:bodyPr wrap="square" rtlCol="0">
            <a:spAutoFit/>
          </a:bodyPr>
          <a:lstStyle/>
          <a:p>
            <a:pPr algn="ctr"/>
            <a:r>
              <a:rPr lang="en-US" sz="2400" b="1">
                <a:solidFill>
                  <a:schemeClr val="bg1"/>
                </a:solidFill>
              </a:rPr>
              <a:t>$21M</a:t>
            </a:r>
          </a:p>
        </p:txBody>
      </p:sp>
      <p:sp>
        <p:nvSpPr>
          <p:cNvPr id="70" name="TextBox 69">
            <a:extLst>
              <a:ext uri="{FF2B5EF4-FFF2-40B4-BE49-F238E27FC236}">
                <a16:creationId xmlns:a16="http://schemas.microsoft.com/office/drawing/2014/main" id="{0B221AB3-17B6-4552-A6F0-429562FDB3D9}"/>
              </a:ext>
            </a:extLst>
          </p:cNvPr>
          <p:cNvSpPr txBox="1"/>
          <p:nvPr/>
        </p:nvSpPr>
        <p:spPr>
          <a:xfrm>
            <a:off x="3304074" y="4926513"/>
            <a:ext cx="1288539" cy="461665"/>
          </a:xfrm>
          <a:prstGeom prst="rect">
            <a:avLst/>
          </a:prstGeom>
          <a:noFill/>
        </p:spPr>
        <p:txBody>
          <a:bodyPr wrap="square" rtlCol="0">
            <a:spAutoFit/>
          </a:bodyPr>
          <a:lstStyle/>
          <a:p>
            <a:pPr algn="ctr"/>
            <a:r>
              <a:rPr lang="en-US" sz="2400" b="1">
                <a:solidFill>
                  <a:schemeClr val="bg1"/>
                </a:solidFill>
              </a:rPr>
              <a:t>$21M</a:t>
            </a:r>
          </a:p>
        </p:txBody>
      </p:sp>
      <p:sp>
        <p:nvSpPr>
          <p:cNvPr id="71" name="TextBox 70">
            <a:extLst>
              <a:ext uri="{FF2B5EF4-FFF2-40B4-BE49-F238E27FC236}">
                <a16:creationId xmlns:a16="http://schemas.microsoft.com/office/drawing/2014/main" id="{EE5F84E8-DB86-4D8F-95C2-67A5658350FB}"/>
              </a:ext>
            </a:extLst>
          </p:cNvPr>
          <p:cNvSpPr txBox="1"/>
          <p:nvPr/>
        </p:nvSpPr>
        <p:spPr>
          <a:xfrm>
            <a:off x="7589678" y="2170009"/>
            <a:ext cx="1288539" cy="461665"/>
          </a:xfrm>
          <a:prstGeom prst="rect">
            <a:avLst/>
          </a:prstGeom>
          <a:noFill/>
        </p:spPr>
        <p:txBody>
          <a:bodyPr wrap="square" rtlCol="0">
            <a:spAutoFit/>
          </a:bodyPr>
          <a:lstStyle/>
          <a:p>
            <a:pPr algn="ctr"/>
            <a:r>
              <a:rPr lang="en-US" sz="2400" b="1">
                <a:solidFill>
                  <a:schemeClr val="bg1"/>
                </a:solidFill>
              </a:rPr>
              <a:t>$21M</a:t>
            </a:r>
          </a:p>
        </p:txBody>
      </p:sp>
      <p:sp>
        <p:nvSpPr>
          <p:cNvPr id="72" name="TextBox 71">
            <a:extLst>
              <a:ext uri="{FF2B5EF4-FFF2-40B4-BE49-F238E27FC236}">
                <a16:creationId xmlns:a16="http://schemas.microsoft.com/office/drawing/2014/main" id="{9932DC66-EF3A-48FD-8ED4-8C9A8F91A8C8}"/>
              </a:ext>
            </a:extLst>
          </p:cNvPr>
          <p:cNvSpPr txBox="1"/>
          <p:nvPr/>
        </p:nvSpPr>
        <p:spPr>
          <a:xfrm>
            <a:off x="8473272" y="3577013"/>
            <a:ext cx="1288539" cy="461665"/>
          </a:xfrm>
          <a:prstGeom prst="rect">
            <a:avLst/>
          </a:prstGeom>
          <a:noFill/>
        </p:spPr>
        <p:txBody>
          <a:bodyPr wrap="square" rtlCol="0">
            <a:spAutoFit/>
          </a:bodyPr>
          <a:lstStyle/>
          <a:p>
            <a:pPr algn="ctr"/>
            <a:r>
              <a:rPr lang="en-US" sz="2400" b="1">
                <a:solidFill>
                  <a:schemeClr val="bg1"/>
                </a:solidFill>
              </a:rPr>
              <a:t>$21M</a:t>
            </a:r>
          </a:p>
        </p:txBody>
      </p:sp>
      <p:sp>
        <p:nvSpPr>
          <p:cNvPr id="73" name="TextBox 72">
            <a:extLst>
              <a:ext uri="{FF2B5EF4-FFF2-40B4-BE49-F238E27FC236}">
                <a16:creationId xmlns:a16="http://schemas.microsoft.com/office/drawing/2014/main" id="{31A1AD87-1C03-4A72-9029-D4607FA5E2E1}"/>
              </a:ext>
            </a:extLst>
          </p:cNvPr>
          <p:cNvSpPr txBox="1"/>
          <p:nvPr/>
        </p:nvSpPr>
        <p:spPr>
          <a:xfrm>
            <a:off x="7598100" y="4926513"/>
            <a:ext cx="1288539" cy="461665"/>
          </a:xfrm>
          <a:prstGeom prst="rect">
            <a:avLst/>
          </a:prstGeom>
          <a:noFill/>
        </p:spPr>
        <p:txBody>
          <a:bodyPr wrap="square" rtlCol="0">
            <a:spAutoFit/>
          </a:bodyPr>
          <a:lstStyle/>
          <a:p>
            <a:pPr algn="ctr"/>
            <a:r>
              <a:rPr lang="en-US" sz="2400" b="1">
                <a:solidFill>
                  <a:schemeClr val="bg1"/>
                </a:solidFill>
              </a:rPr>
              <a:t>$21M</a:t>
            </a:r>
          </a:p>
        </p:txBody>
      </p:sp>
      <p:sp>
        <p:nvSpPr>
          <p:cNvPr id="2" name="Footer Placeholder 1">
            <a:extLst>
              <a:ext uri="{FF2B5EF4-FFF2-40B4-BE49-F238E27FC236}">
                <a16:creationId xmlns:a16="http://schemas.microsoft.com/office/drawing/2014/main" id="{BFA2515D-1C48-4972-AB10-6A47587ACC55}"/>
              </a:ext>
            </a:extLst>
          </p:cNvPr>
          <p:cNvSpPr>
            <a:spLocks noGrp="1"/>
          </p:cNvSpPr>
          <p:nvPr>
            <p:ph type="ftr" sz="quarter" idx="11"/>
          </p:nvPr>
        </p:nvSpPr>
        <p:spPr/>
        <p:txBody>
          <a:bodyPr/>
          <a:lstStyle/>
          <a:p>
            <a:r>
              <a:rPr lang="en-US"/>
              <a:t>Confidential - Do Not Distribute</a:t>
            </a:r>
          </a:p>
        </p:txBody>
      </p:sp>
      <p:sp>
        <p:nvSpPr>
          <p:cNvPr id="3" name="Slide Number Placeholder 2">
            <a:extLst>
              <a:ext uri="{FF2B5EF4-FFF2-40B4-BE49-F238E27FC236}">
                <a16:creationId xmlns:a16="http://schemas.microsoft.com/office/drawing/2014/main" id="{97BB8D0B-75AF-4494-9432-DDDB6AAA51DA}"/>
              </a:ext>
            </a:extLst>
          </p:cNvPr>
          <p:cNvSpPr>
            <a:spLocks noGrp="1"/>
          </p:cNvSpPr>
          <p:nvPr>
            <p:ph type="sldNum" sz="quarter" idx="12"/>
          </p:nvPr>
        </p:nvSpPr>
        <p:spPr/>
        <p:txBody>
          <a:bodyPr/>
          <a:lstStyle/>
          <a:p>
            <a:fld id="{65BF3701-1924-4C15-9132-07AD9E28B3C8}" type="slidenum">
              <a:rPr lang="en-US" smtClean="0"/>
              <a:t>34</a:t>
            </a:fld>
            <a:endParaRPr lang="en-US"/>
          </a:p>
        </p:txBody>
      </p:sp>
      <p:sp>
        <p:nvSpPr>
          <p:cNvPr id="75" name="Title 1">
            <a:extLst>
              <a:ext uri="{FF2B5EF4-FFF2-40B4-BE49-F238E27FC236}">
                <a16:creationId xmlns:a16="http://schemas.microsoft.com/office/drawing/2014/main" id="{AFDCACED-D799-42AF-9281-934A08E8CAFD}"/>
              </a:ext>
            </a:extLst>
          </p:cNvPr>
          <p:cNvSpPr txBox="1">
            <a:spLocks/>
          </p:cNvSpPr>
          <p:nvPr/>
        </p:nvSpPr>
        <p:spPr>
          <a:xfrm>
            <a:off x="304800" y="228601"/>
            <a:ext cx="11552238" cy="615461"/>
          </a:xfrm>
          <a:prstGeom prst="rect">
            <a:avLst/>
          </a:prstGeom>
        </p:spPr>
        <p:txBody>
          <a:bodyPr/>
          <a:lstStyle>
            <a:lvl1pPr algn="l" defTabSz="914400" rtl="0" eaLnBrk="1" latinLnBrk="0" hangingPunct="1">
              <a:lnSpc>
                <a:spcPct val="90000"/>
              </a:lnSpc>
              <a:spcBef>
                <a:spcPct val="0"/>
              </a:spcBef>
              <a:buNone/>
              <a:defRPr sz="3800" b="1" kern="1200">
                <a:solidFill>
                  <a:schemeClr val="tx1"/>
                </a:solidFill>
                <a:latin typeface="+mj-lt"/>
                <a:ea typeface="+mj-ea"/>
                <a:cs typeface="+mj-cs"/>
              </a:defRPr>
            </a:lvl1pPr>
          </a:lstStyle>
          <a:p>
            <a:r>
              <a:rPr lang="en-US" dirty="0">
                <a:latin typeface="Gotham HTF" pitchFamily="50" charset="0"/>
              </a:rPr>
              <a:t>Title</a:t>
            </a:r>
          </a:p>
        </p:txBody>
      </p:sp>
    </p:spTree>
    <p:extLst>
      <p:ext uri="{BB962C8B-B14F-4D97-AF65-F5344CB8AC3E}">
        <p14:creationId xmlns:p14="http://schemas.microsoft.com/office/powerpoint/2010/main" val="2078782928"/>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74A0-9199-4D85-95E0-3DCD6D8BF737}"/>
              </a:ext>
            </a:extLst>
          </p:cNvPr>
          <p:cNvSpPr>
            <a:spLocks noGrp="1"/>
          </p:cNvSpPr>
          <p:nvPr>
            <p:ph type="title"/>
          </p:nvPr>
        </p:nvSpPr>
        <p:spPr/>
        <p:txBody>
          <a:bodyPr/>
          <a:lstStyle/>
          <a:p>
            <a:r>
              <a:rPr lang="en-US" dirty="0"/>
              <a:t>Interactive Map</a:t>
            </a:r>
          </a:p>
        </p:txBody>
      </p:sp>
      <p:sp>
        <p:nvSpPr>
          <p:cNvPr id="401" name="Footer Placeholder 400">
            <a:extLst>
              <a:ext uri="{FF2B5EF4-FFF2-40B4-BE49-F238E27FC236}">
                <a16:creationId xmlns:a16="http://schemas.microsoft.com/office/drawing/2014/main" id="{5681DB8C-80D9-40F8-AEB2-01A225E2378E}"/>
              </a:ext>
            </a:extLst>
          </p:cNvPr>
          <p:cNvSpPr>
            <a:spLocks noGrp="1"/>
          </p:cNvSpPr>
          <p:nvPr>
            <p:ph type="ftr" sz="quarter" idx="11"/>
          </p:nvPr>
        </p:nvSpPr>
        <p:spPr/>
        <p:txBody>
          <a:bodyPr/>
          <a:lstStyle/>
          <a:p>
            <a:r>
              <a:rPr lang="en-US"/>
              <a:t>Confidential - Do Not Distribute</a:t>
            </a:r>
          </a:p>
        </p:txBody>
      </p:sp>
      <p:sp>
        <p:nvSpPr>
          <p:cNvPr id="402" name="Slide Number Placeholder 401">
            <a:extLst>
              <a:ext uri="{FF2B5EF4-FFF2-40B4-BE49-F238E27FC236}">
                <a16:creationId xmlns:a16="http://schemas.microsoft.com/office/drawing/2014/main" id="{0FAA339C-A243-4E35-9E06-0118721EC7A0}"/>
              </a:ext>
            </a:extLst>
          </p:cNvPr>
          <p:cNvSpPr>
            <a:spLocks noGrp="1"/>
          </p:cNvSpPr>
          <p:nvPr>
            <p:ph type="sldNum" sz="quarter" idx="12"/>
          </p:nvPr>
        </p:nvSpPr>
        <p:spPr/>
        <p:txBody>
          <a:bodyPr/>
          <a:lstStyle/>
          <a:p>
            <a:fld id="{65BF3701-1924-4C15-9132-07AD9E28B3C8}" type="slidenum">
              <a:rPr lang="en-US" smtClean="0"/>
              <a:t>35</a:t>
            </a:fld>
            <a:endParaRPr lang="en-US"/>
          </a:p>
        </p:txBody>
      </p:sp>
      <p:sp>
        <p:nvSpPr>
          <p:cNvPr id="3" name="Text Placeholder 2">
            <a:extLst>
              <a:ext uri="{FF2B5EF4-FFF2-40B4-BE49-F238E27FC236}">
                <a16:creationId xmlns:a16="http://schemas.microsoft.com/office/drawing/2014/main" id="{0B847925-0B82-4F84-BBE0-EC4F1D61A3B0}"/>
              </a:ext>
            </a:extLst>
          </p:cNvPr>
          <p:cNvSpPr>
            <a:spLocks noGrp="1"/>
          </p:cNvSpPr>
          <p:nvPr>
            <p:ph type="body" sz="quarter" idx="13"/>
          </p:nvPr>
        </p:nvSpPr>
        <p:spPr/>
        <p:txBody>
          <a:bodyPr>
            <a:normAutofit fontScale="85000" lnSpcReduction="20000"/>
          </a:bodyPr>
          <a:lstStyle/>
          <a:p>
            <a:r>
              <a:rPr lang="en-US" dirty="0"/>
              <a:t>Individual Countries Can Be Edited!</a:t>
            </a:r>
          </a:p>
        </p:txBody>
      </p:sp>
      <p:sp>
        <p:nvSpPr>
          <p:cNvPr id="4" name="Text Placeholder 3">
            <a:extLst>
              <a:ext uri="{FF2B5EF4-FFF2-40B4-BE49-F238E27FC236}">
                <a16:creationId xmlns:a16="http://schemas.microsoft.com/office/drawing/2014/main" id="{39493663-ED6B-43F2-A33D-D70D8881BF4B}"/>
              </a:ext>
            </a:extLst>
          </p:cNvPr>
          <p:cNvSpPr>
            <a:spLocks noGrp="1"/>
          </p:cNvSpPr>
          <p:nvPr>
            <p:ph type="body" sz="quarter" idx="4294967295"/>
          </p:nvPr>
        </p:nvSpPr>
        <p:spPr>
          <a:xfrm>
            <a:off x="280253" y="2335433"/>
            <a:ext cx="3733913" cy="2891200"/>
          </a:xfrm>
        </p:spPr>
        <p:txBody>
          <a:bodyPr anchor="ctr">
            <a:normAutofit/>
          </a:bodyPr>
          <a:lstStyle/>
          <a:p>
            <a:pPr marL="0" indent="0">
              <a:buNone/>
            </a:pPr>
            <a:r>
              <a:rPr lang="en-US" sz="1400" dirty="0"/>
              <a:t>Frontier markets are uniquely-positioned to be rapid adopters of sustainable, electric mobility. East Africa’s 3M motorcycles combine to take a roundtrip journey to the sun each day. Along with minibuses, these two-wheelers are the back-bone of mass mobility on the continent  (and in much of the developing world).</a:t>
            </a:r>
          </a:p>
          <a:p>
            <a:endParaRPr lang="en-US" sz="1400" dirty="0"/>
          </a:p>
        </p:txBody>
      </p:sp>
      <p:grpSp>
        <p:nvGrpSpPr>
          <p:cNvPr id="5" name="Group 4">
            <a:extLst>
              <a:ext uri="{FF2B5EF4-FFF2-40B4-BE49-F238E27FC236}">
                <a16:creationId xmlns:a16="http://schemas.microsoft.com/office/drawing/2014/main" id="{F7F1430D-3ADF-4627-BBC0-E428779B2D57}"/>
              </a:ext>
            </a:extLst>
          </p:cNvPr>
          <p:cNvGrpSpPr/>
          <p:nvPr/>
        </p:nvGrpSpPr>
        <p:grpSpPr>
          <a:xfrm>
            <a:off x="3812749" y="1309043"/>
            <a:ext cx="9210296" cy="4556172"/>
            <a:chOff x="3843499" y="3719582"/>
            <a:chExt cx="16665619" cy="8244192"/>
          </a:xfrm>
          <a:solidFill>
            <a:srgbClr val="939DA9">
              <a:alpha val="50000"/>
            </a:srgbClr>
          </a:solidFill>
        </p:grpSpPr>
        <p:sp>
          <p:nvSpPr>
            <p:cNvPr id="6" name="Freeform 781">
              <a:extLst>
                <a:ext uri="{FF2B5EF4-FFF2-40B4-BE49-F238E27FC236}">
                  <a16:creationId xmlns:a16="http://schemas.microsoft.com/office/drawing/2014/main" id="{416E38E0-7802-4A0C-85B4-7F76FBB53381}"/>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 name="Freeform 403">
              <a:extLst>
                <a:ext uri="{FF2B5EF4-FFF2-40B4-BE49-F238E27FC236}">
                  <a16:creationId xmlns:a16="http://schemas.microsoft.com/office/drawing/2014/main" id="{9CA06149-1993-4BDB-A946-7B2185BBA3A4}"/>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 name="Freeform 404">
              <a:extLst>
                <a:ext uri="{FF2B5EF4-FFF2-40B4-BE49-F238E27FC236}">
                  <a16:creationId xmlns:a16="http://schemas.microsoft.com/office/drawing/2014/main" id="{D0054BB3-3C06-41E1-A500-1D3C7B4DF90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FF4900"/>
            </a:soli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 name="Freeform 405">
              <a:extLst>
                <a:ext uri="{FF2B5EF4-FFF2-40B4-BE49-F238E27FC236}">
                  <a16:creationId xmlns:a16="http://schemas.microsoft.com/office/drawing/2014/main" id="{F756F889-5C38-433A-BADB-DA754C58981F}"/>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 name="Freeform 406">
              <a:extLst>
                <a:ext uri="{FF2B5EF4-FFF2-40B4-BE49-F238E27FC236}">
                  <a16:creationId xmlns:a16="http://schemas.microsoft.com/office/drawing/2014/main" id="{95B3635E-98B8-4A95-B1CF-04C79F6D2D68}"/>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 name="Freeform 407">
              <a:extLst>
                <a:ext uri="{FF2B5EF4-FFF2-40B4-BE49-F238E27FC236}">
                  <a16:creationId xmlns:a16="http://schemas.microsoft.com/office/drawing/2014/main" id="{B6802E84-D9FB-41E5-A552-415F5B586D15}"/>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 name="Freeform 408">
              <a:extLst>
                <a:ext uri="{FF2B5EF4-FFF2-40B4-BE49-F238E27FC236}">
                  <a16:creationId xmlns:a16="http://schemas.microsoft.com/office/drawing/2014/main" id="{E8F60048-3692-4A19-8638-B13EA150A894}"/>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 name="Freeform 409">
              <a:extLst>
                <a:ext uri="{FF2B5EF4-FFF2-40B4-BE49-F238E27FC236}">
                  <a16:creationId xmlns:a16="http://schemas.microsoft.com/office/drawing/2014/main" id="{6603FE36-1745-42D4-BB1C-22769EAACC9B}"/>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 name="Freeform 410">
              <a:extLst>
                <a:ext uri="{FF2B5EF4-FFF2-40B4-BE49-F238E27FC236}">
                  <a16:creationId xmlns:a16="http://schemas.microsoft.com/office/drawing/2014/main" id="{BD386AA9-A45E-4130-9750-84848C853EA8}"/>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 name="Freeform 411">
              <a:extLst>
                <a:ext uri="{FF2B5EF4-FFF2-40B4-BE49-F238E27FC236}">
                  <a16:creationId xmlns:a16="http://schemas.microsoft.com/office/drawing/2014/main" id="{B3404AB8-D347-4D60-A230-741E4B61B32A}"/>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 name="Freeform 412">
              <a:extLst>
                <a:ext uri="{FF2B5EF4-FFF2-40B4-BE49-F238E27FC236}">
                  <a16:creationId xmlns:a16="http://schemas.microsoft.com/office/drawing/2014/main" id="{FB47F50D-1811-45F9-8A14-57B6AFE70167}"/>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 name="Freeform 413">
              <a:extLst>
                <a:ext uri="{FF2B5EF4-FFF2-40B4-BE49-F238E27FC236}">
                  <a16:creationId xmlns:a16="http://schemas.microsoft.com/office/drawing/2014/main" id="{50AFEF2B-34F9-4B3E-9F63-F8F7ECBCAEE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 name="Freeform 414">
              <a:extLst>
                <a:ext uri="{FF2B5EF4-FFF2-40B4-BE49-F238E27FC236}">
                  <a16:creationId xmlns:a16="http://schemas.microsoft.com/office/drawing/2014/main" id="{0C17784D-7967-4AE1-9036-789273B1641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 name="Freeform 415">
              <a:extLst>
                <a:ext uri="{FF2B5EF4-FFF2-40B4-BE49-F238E27FC236}">
                  <a16:creationId xmlns:a16="http://schemas.microsoft.com/office/drawing/2014/main" id="{E3147940-B215-43EF-8042-AA28434884FE}"/>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 name="Freeform 416">
              <a:extLst>
                <a:ext uri="{FF2B5EF4-FFF2-40B4-BE49-F238E27FC236}">
                  <a16:creationId xmlns:a16="http://schemas.microsoft.com/office/drawing/2014/main" id="{E2E60BD4-8046-4E10-AED9-4499EB138EA2}"/>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 name="Freeform 417">
              <a:extLst>
                <a:ext uri="{FF2B5EF4-FFF2-40B4-BE49-F238E27FC236}">
                  <a16:creationId xmlns:a16="http://schemas.microsoft.com/office/drawing/2014/main" id="{AEC14D50-04C3-434B-B52C-56F8178D1F2A}"/>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 name="Freeform 418">
              <a:extLst>
                <a:ext uri="{FF2B5EF4-FFF2-40B4-BE49-F238E27FC236}">
                  <a16:creationId xmlns:a16="http://schemas.microsoft.com/office/drawing/2014/main" id="{4F727DA5-A167-42C7-A167-3E7EF2EFD242}"/>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 name="Freeform 419">
              <a:extLst>
                <a:ext uri="{FF2B5EF4-FFF2-40B4-BE49-F238E27FC236}">
                  <a16:creationId xmlns:a16="http://schemas.microsoft.com/office/drawing/2014/main" id="{3DF349A0-A8C4-4554-9FA0-79A2457508AD}"/>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 name="Freeform 420">
              <a:extLst>
                <a:ext uri="{FF2B5EF4-FFF2-40B4-BE49-F238E27FC236}">
                  <a16:creationId xmlns:a16="http://schemas.microsoft.com/office/drawing/2014/main" id="{2575AD84-91B3-493D-A88B-DA66DB5ADF42}"/>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 name="Freeform 421">
              <a:extLst>
                <a:ext uri="{FF2B5EF4-FFF2-40B4-BE49-F238E27FC236}">
                  <a16:creationId xmlns:a16="http://schemas.microsoft.com/office/drawing/2014/main" id="{3263FED7-1268-4C65-8E07-01D499FD22B1}"/>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 name="Freeform 422">
              <a:extLst>
                <a:ext uri="{FF2B5EF4-FFF2-40B4-BE49-F238E27FC236}">
                  <a16:creationId xmlns:a16="http://schemas.microsoft.com/office/drawing/2014/main" id="{5DD9905C-A4B1-490C-BE74-70D7872D726A}"/>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 name="Freeform 423">
              <a:extLst>
                <a:ext uri="{FF2B5EF4-FFF2-40B4-BE49-F238E27FC236}">
                  <a16:creationId xmlns:a16="http://schemas.microsoft.com/office/drawing/2014/main" id="{D348623B-8533-4C59-B287-91C825241F52}"/>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 name="Freeform 424">
              <a:extLst>
                <a:ext uri="{FF2B5EF4-FFF2-40B4-BE49-F238E27FC236}">
                  <a16:creationId xmlns:a16="http://schemas.microsoft.com/office/drawing/2014/main" id="{0EA44B31-2C38-4E4C-86DD-F171A76C44A5}"/>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 name="Freeform 425">
              <a:extLst>
                <a:ext uri="{FF2B5EF4-FFF2-40B4-BE49-F238E27FC236}">
                  <a16:creationId xmlns:a16="http://schemas.microsoft.com/office/drawing/2014/main" id="{DB04D61E-D72E-409D-A4C1-142E3CEAE5D1}"/>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 name="Freeform 426">
              <a:extLst>
                <a:ext uri="{FF2B5EF4-FFF2-40B4-BE49-F238E27FC236}">
                  <a16:creationId xmlns:a16="http://schemas.microsoft.com/office/drawing/2014/main" id="{2D45ECFE-193B-4CDD-AA4A-F3B77BE7CFB1}"/>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 name="Freeform 427">
              <a:extLst>
                <a:ext uri="{FF2B5EF4-FFF2-40B4-BE49-F238E27FC236}">
                  <a16:creationId xmlns:a16="http://schemas.microsoft.com/office/drawing/2014/main" id="{BA8C1F9C-2007-413E-8FE3-19A73A7F7804}"/>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 name="Freeform 428">
              <a:extLst>
                <a:ext uri="{FF2B5EF4-FFF2-40B4-BE49-F238E27FC236}">
                  <a16:creationId xmlns:a16="http://schemas.microsoft.com/office/drawing/2014/main" id="{36E14DA3-8EE7-4246-BCA2-3F5A9A70CFF4}"/>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 name="Freeform 429">
              <a:extLst>
                <a:ext uri="{FF2B5EF4-FFF2-40B4-BE49-F238E27FC236}">
                  <a16:creationId xmlns:a16="http://schemas.microsoft.com/office/drawing/2014/main" id="{C63E3949-7CA0-4695-8ADD-DB3BF3EE824A}"/>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grpSp>
          <p:nvGrpSpPr>
            <p:cNvPr id="34" name="Group 33">
              <a:extLst>
                <a:ext uri="{FF2B5EF4-FFF2-40B4-BE49-F238E27FC236}">
                  <a16:creationId xmlns:a16="http://schemas.microsoft.com/office/drawing/2014/main" id="{0FDCD694-58C3-4E04-BB3E-B66651963005}"/>
                </a:ext>
              </a:extLst>
            </p:cNvPr>
            <p:cNvGrpSpPr/>
            <p:nvPr/>
          </p:nvGrpSpPr>
          <p:grpSpPr>
            <a:xfrm>
              <a:off x="17709756" y="6761778"/>
              <a:ext cx="697449" cy="662593"/>
              <a:chOff x="5961121" y="2686387"/>
              <a:chExt cx="288233" cy="273757"/>
            </a:xfrm>
            <a:grpFill/>
          </p:grpSpPr>
          <p:sp>
            <p:nvSpPr>
              <p:cNvPr id="399" name="Freeform 430">
                <a:extLst>
                  <a:ext uri="{FF2B5EF4-FFF2-40B4-BE49-F238E27FC236}">
                    <a16:creationId xmlns:a16="http://schemas.microsoft.com/office/drawing/2014/main" id="{A1D7EB4D-ED3B-4585-A57C-240CBBC69BCD}"/>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00" name="Freeform 431">
                <a:extLst>
                  <a:ext uri="{FF2B5EF4-FFF2-40B4-BE49-F238E27FC236}">
                    <a16:creationId xmlns:a16="http://schemas.microsoft.com/office/drawing/2014/main" id="{D25996DA-32F9-448B-83BD-FB39EAB5B56A}"/>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grpSp>
        <p:sp>
          <p:nvSpPr>
            <p:cNvPr id="35" name="Freeform 432">
              <a:extLst>
                <a:ext uri="{FF2B5EF4-FFF2-40B4-BE49-F238E27FC236}">
                  <a16:creationId xmlns:a16="http://schemas.microsoft.com/office/drawing/2014/main" id="{1C1F0305-D84B-4675-BA6E-BCF701587871}"/>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 name="Freeform 433">
              <a:extLst>
                <a:ext uri="{FF2B5EF4-FFF2-40B4-BE49-F238E27FC236}">
                  <a16:creationId xmlns:a16="http://schemas.microsoft.com/office/drawing/2014/main" id="{73AAA8A9-56FD-4BED-955F-AB8DF70313BB}"/>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 name="Freeform 434">
              <a:extLst>
                <a:ext uri="{FF2B5EF4-FFF2-40B4-BE49-F238E27FC236}">
                  <a16:creationId xmlns:a16="http://schemas.microsoft.com/office/drawing/2014/main" id="{2C73CD76-0AFA-4440-BF58-A7D92A48103D}"/>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 name="Freeform 435">
              <a:extLst>
                <a:ext uri="{FF2B5EF4-FFF2-40B4-BE49-F238E27FC236}">
                  <a16:creationId xmlns:a16="http://schemas.microsoft.com/office/drawing/2014/main" id="{17641A4F-4BE3-4994-B593-1A3F168370E3}"/>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 name="Freeform 436">
              <a:extLst>
                <a:ext uri="{FF2B5EF4-FFF2-40B4-BE49-F238E27FC236}">
                  <a16:creationId xmlns:a16="http://schemas.microsoft.com/office/drawing/2014/main" id="{44BF38BF-6C87-4310-B52C-589666BCCA13}"/>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0" name="Freeform 437">
              <a:extLst>
                <a:ext uri="{FF2B5EF4-FFF2-40B4-BE49-F238E27FC236}">
                  <a16:creationId xmlns:a16="http://schemas.microsoft.com/office/drawing/2014/main" id="{63F213A3-FE85-49BE-B4F0-9138433FE819}"/>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1" name="Freeform 438">
              <a:extLst>
                <a:ext uri="{FF2B5EF4-FFF2-40B4-BE49-F238E27FC236}">
                  <a16:creationId xmlns:a16="http://schemas.microsoft.com/office/drawing/2014/main" id="{23DE3FF3-A9AE-4543-974B-F88BEC24F7DB}"/>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2" name="Freeform 439">
              <a:extLst>
                <a:ext uri="{FF2B5EF4-FFF2-40B4-BE49-F238E27FC236}">
                  <a16:creationId xmlns:a16="http://schemas.microsoft.com/office/drawing/2014/main" id="{B1AA097C-3609-4118-834B-9E4363755B2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3" name="Freeform 440">
              <a:extLst>
                <a:ext uri="{FF2B5EF4-FFF2-40B4-BE49-F238E27FC236}">
                  <a16:creationId xmlns:a16="http://schemas.microsoft.com/office/drawing/2014/main" id="{2E9EEBFF-F684-4CCD-95BD-DA5C440E4475}"/>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4" name="Freeform 441">
              <a:extLst>
                <a:ext uri="{FF2B5EF4-FFF2-40B4-BE49-F238E27FC236}">
                  <a16:creationId xmlns:a16="http://schemas.microsoft.com/office/drawing/2014/main" id="{0B658EF6-8DCE-4973-A3DB-2FA3FDCF5906}"/>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5" name="Freeform 442">
              <a:extLst>
                <a:ext uri="{FF2B5EF4-FFF2-40B4-BE49-F238E27FC236}">
                  <a16:creationId xmlns:a16="http://schemas.microsoft.com/office/drawing/2014/main" id="{B20AF139-6907-4808-82BE-C9DCB372CA27}"/>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6" name="Freeform 443">
              <a:extLst>
                <a:ext uri="{FF2B5EF4-FFF2-40B4-BE49-F238E27FC236}">
                  <a16:creationId xmlns:a16="http://schemas.microsoft.com/office/drawing/2014/main" id="{38E3CB72-4192-4133-968A-D8B3D513026D}"/>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7" name="Freeform 444">
              <a:extLst>
                <a:ext uri="{FF2B5EF4-FFF2-40B4-BE49-F238E27FC236}">
                  <a16:creationId xmlns:a16="http://schemas.microsoft.com/office/drawing/2014/main" id="{97842ADE-7B00-4CA9-93FA-58171EE2D6F4}"/>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8" name="Freeform 445">
              <a:extLst>
                <a:ext uri="{FF2B5EF4-FFF2-40B4-BE49-F238E27FC236}">
                  <a16:creationId xmlns:a16="http://schemas.microsoft.com/office/drawing/2014/main" id="{6C1BCD70-65E7-46FD-9588-429E1AC9C03C}"/>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49" name="Freeform 446">
              <a:extLst>
                <a:ext uri="{FF2B5EF4-FFF2-40B4-BE49-F238E27FC236}">
                  <a16:creationId xmlns:a16="http://schemas.microsoft.com/office/drawing/2014/main" id="{72F114E0-6371-45E0-86CC-A75EE951A772}"/>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0" name="Freeform 447">
              <a:extLst>
                <a:ext uri="{FF2B5EF4-FFF2-40B4-BE49-F238E27FC236}">
                  <a16:creationId xmlns:a16="http://schemas.microsoft.com/office/drawing/2014/main" id="{A5589142-2321-4B69-9D4B-618FCB6DF626}"/>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1" name="Freeform 448">
              <a:extLst>
                <a:ext uri="{FF2B5EF4-FFF2-40B4-BE49-F238E27FC236}">
                  <a16:creationId xmlns:a16="http://schemas.microsoft.com/office/drawing/2014/main" id="{29A50295-D4C1-4F14-B8AF-074A9BA42F0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2" name="Freeform 449">
              <a:extLst>
                <a:ext uri="{FF2B5EF4-FFF2-40B4-BE49-F238E27FC236}">
                  <a16:creationId xmlns:a16="http://schemas.microsoft.com/office/drawing/2014/main" id="{B7BBBA54-1EEB-42DF-BFF5-DACF192EE60A}"/>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3" name="Freeform 450">
              <a:extLst>
                <a:ext uri="{FF2B5EF4-FFF2-40B4-BE49-F238E27FC236}">
                  <a16:creationId xmlns:a16="http://schemas.microsoft.com/office/drawing/2014/main" id="{B5A8AE1C-2332-4E8D-BEA3-0670CCD3DBC7}"/>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4" name="Freeform 451">
              <a:extLst>
                <a:ext uri="{FF2B5EF4-FFF2-40B4-BE49-F238E27FC236}">
                  <a16:creationId xmlns:a16="http://schemas.microsoft.com/office/drawing/2014/main" id="{22AD81C3-7D94-4A72-B743-ED816371E87E}"/>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5" name="Freeform 452">
              <a:extLst>
                <a:ext uri="{FF2B5EF4-FFF2-40B4-BE49-F238E27FC236}">
                  <a16:creationId xmlns:a16="http://schemas.microsoft.com/office/drawing/2014/main" id="{622332A2-EDF8-4D96-BADB-9D6854012808}"/>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6" name="Freeform 453">
              <a:extLst>
                <a:ext uri="{FF2B5EF4-FFF2-40B4-BE49-F238E27FC236}">
                  <a16:creationId xmlns:a16="http://schemas.microsoft.com/office/drawing/2014/main" id="{856031FE-0772-4EE2-95E8-572BE49DCD0D}"/>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7" name="Freeform 454">
              <a:extLst>
                <a:ext uri="{FF2B5EF4-FFF2-40B4-BE49-F238E27FC236}">
                  <a16:creationId xmlns:a16="http://schemas.microsoft.com/office/drawing/2014/main" id="{CEC29752-B22B-4ED0-9B8B-C47EE7E3A09D}"/>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8" name="Freeform 455">
              <a:extLst>
                <a:ext uri="{FF2B5EF4-FFF2-40B4-BE49-F238E27FC236}">
                  <a16:creationId xmlns:a16="http://schemas.microsoft.com/office/drawing/2014/main" id="{500A8DB5-1749-4ED1-AC8D-68E4DFB55ECB}"/>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9" name="Freeform 456">
              <a:extLst>
                <a:ext uri="{FF2B5EF4-FFF2-40B4-BE49-F238E27FC236}">
                  <a16:creationId xmlns:a16="http://schemas.microsoft.com/office/drawing/2014/main" id="{26B58B6A-D91E-45B0-9E3B-2B1C4B92AE3D}"/>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 name="Freeform 457">
              <a:extLst>
                <a:ext uri="{FF2B5EF4-FFF2-40B4-BE49-F238E27FC236}">
                  <a16:creationId xmlns:a16="http://schemas.microsoft.com/office/drawing/2014/main" id="{2526AA80-84AF-435B-991C-1F5529778F47}"/>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 name="Freeform 458">
              <a:extLst>
                <a:ext uri="{FF2B5EF4-FFF2-40B4-BE49-F238E27FC236}">
                  <a16:creationId xmlns:a16="http://schemas.microsoft.com/office/drawing/2014/main" id="{A557B5BA-EF42-48F4-8AFF-282EBA18C9F3}"/>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 name="Freeform 459">
              <a:extLst>
                <a:ext uri="{FF2B5EF4-FFF2-40B4-BE49-F238E27FC236}">
                  <a16:creationId xmlns:a16="http://schemas.microsoft.com/office/drawing/2014/main" id="{05A0E99C-2ADF-4B23-AC6D-D1EB6C21CC2E}"/>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 name="Freeform 460">
              <a:extLst>
                <a:ext uri="{FF2B5EF4-FFF2-40B4-BE49-F238E27FC236}">
                  <a16:creationId xmlns:a16="http://schemas.microsoft.com/office/drawing/2014/main" id="{D4F0AB07-9527-4E94-8962-F6E9EC732EBD}"/>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 name="Freeform 461">
              <a:extLst>
                <a:ext uri="{FF2B5EF4-FFF2-40B4-BE49-F238E27FC236}">
                  <a16:creationId xmlns:a16="http://schemas.microsoft.com/office/drawing/2014/main" id="{4ECD8339-DEC2-4DE7-B255-A86E5B9DB6CB}"/>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 name="Freeform 462">
              <a:extLst>
                <a:ext uri="{FF2B5EF4-FFF2-40B4-BE49-F238E27FC236}">
                  <a16:creationId xmlns:a16="http://schemas.microsoft.com/office/drawing/2014/main" id="{2E992F2E-37C0-42DC-8B4F-DB92C7D0702C}"/>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 name="Freeform 463">
              <a:extLst>
                <a:ext uri="{FF2B5EF4-FFF2-40B4-BE49-F238E27FC236}">
                  <a16:creationId xmlns:a16="http://schemas.microsoft.com/office/drawing/2014/main" id="{11E64001-056E-49A1-AAB3-05A305C27221}"/>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 name="Freeform 464">
              <a:extLst>
                <a:ext uri="{FF2B5EF4-FFF2-40B4-BE49-F238E27FC236}">
                  <a16:creationId xmlns:a16="http://schemas.microsoft.com/office/drawing/2014/main" id="{89610CC2-4580-4100-8BC7-2A9CCAF7514F}"/>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 name="Freeform 465">
              <a:extLst>
                <a:ext uri="{FF2B5EF4-FFF2-40B4-BE49-F238E27FC236}">
                  <a16:creationId xmlns:a16="http://schemas.microsoft.com/office/drawing/2014/main" id="{53939F26-6250-4163-B65D-FF33E22775D8}"/>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 name="Freeform 466">
              <a:extLst>
                <a:ext uri="{FF2B5EF4-FFF2-40B4-BE49-F238E27FC236}">
                  <a16:creationId xmlns:a16="http://schemas.microsoft.com/office/drawing/2014/main" id="{342B5D9F-A775-4EC0-807B-62D422AF99C5}"/>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 name="Freeform 467">
              <a:extLst>
                <a:ext uri="{FF2B5EF4-FFF2-40B4-BE49-F238E27FC236}">
                  <a16:creationId xmlns:a16="http://schemas.microsoft.com/office/drawing/2014/main" id="{C6E3CA4E-8B66-4589-9C98-F00AD094E59B}"/>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 name="Freeform 468">
              <a:extLst>
                <a:ext uri="{FF2B5EF4-FFF2-40B4-BE49-F238E27FC236}">
                  <a16:creationId xmlns:a16="http://schemas.microsoft.com/office/drawing/2014/main" id="{B0B59401-197A-4C26-8410-9B98039CA7C9}"/>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 name="Freeform 469">
              <a:extLst>
                <a:ext uri="{FF2B5EF4-FFF2-40B4-BE49-F238E27FC236}">
                  <a16:creationId xmlns:a16="http://schemas.microsoft.com/office/drawing/2014/main" id="{37A41905-7B92-40FA-9CFA-75657960F743}"/>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 name="Freeform 470">
              <a:extLst>
                <a:ext uri="{FF2B5EF4-FFF2-40B4-BE49-F238E27FC236}">
                  <a16:creationId xmlns:a16="http://schemas.microsoft.com/office/drawing/2014/main" id="{779482A6-4C4C-404E-BA38-BBC9A8E21AF0}"/>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 name="Freeform 471">
              <a:extLst>
                <a:ext uri="{FF2B5EF4-FFF2-40B4-BE49-F238E27FC236}">
                  <a16:creationId xmlns:a16="http://schemas.microsoft.com/office/drawing/2014/main" id="{3B9CB259-2866-4B86-BA25-A634DE8DCFC1}"/>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 name="Freeform 472">
              <a:extLst>
                <a:ext uri="{FF2B5EF4-FFF2-40B4-BE49-F238E27FC236}">
                  <a16:creationId xmlns:a16="http://schemas.microsoft.com/office/drawing/2014/main" id="{C5CE2F47-9FA8-4418-9248-C6C09C52706B}"/>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 name="Freeform 473">
              <a:extLst>
                <a:ext uri="{FF2B5EF4-FFF2-40B4-BE49-F238E27FC236}">
                  <a16:creationId xmlns:a16="http://schemas.microsoft.com/office/drawing/2014/main" id="{520F61A7-1A2B-4A9F-B966-9025FA7C494D}"/>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 name="Freeform 474">
              <a:extLst>
                <a:ext uri="{FF2B5EF4-FFF2-40B4-BE49-F238E27FC236}">
                  <a16:creationId xmlns:a16="http://schemas.microsoft.com/office/drawing/2014/main" id="{8DC736A7-9245-4F21-AEB3-63339915738C}"/>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 name="Freeform 475">
              <a:extLst>
                <a:ext uri="{FF2B5EF4-FFF2-40B4-BE49-F238E27FC236}">
                  <a16:creationId xmlns:a16="http://schemas.microsoft.com/office/drawing/2014/main" id="{ECE4F2CF-5FB7-4990-8699-6EBE1A29DC09}"/>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 name="Freeform 476">
              <a:extLst>
                <a:ext uri="{FF2B5EF4-FFF2-40B4-BE49-F238E27FC236}">
                  <a16:creationId xmlns:a16="http://schemas.microsoft.com/office/drawing/2014/main" id="{B126BB71-56FB-4695-9886-64D2E559F241}"/>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 name="Freeform 477">
              <a:extLst>
                <a:ext uri="{FF2B5EF4-FFF2-40B4-BE49-F238E27FC236}">
                  <a16:creationId xmlns:a16="http://schemas.microsoft.com/office/drawing/2014/main" id="{B4E462C7-66CB-4AC2-A895-AFCD0DE9A713}"/>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 name="Freeform 478">
              <a:extLst>
                <a:ext uri="{FF2B5EF4-FFF2-40B4-BE49-F238E27FC236}">
                  <a16:creationId xmlns:a16="http://schemas.microsoft.com/office/drawing/2014/main" id="{88A9A8D2-DBD0-4D70-9061-9D85D1D8C601}"/>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 name="Freeform 479">
              <a:extLst>
                <a:ext uri="{FF2B5EF4-FFF2-40B4-BE49-F238E27FC236}">
                  <a16:creationId xmlns:a16="http://schemas.microsoft.com/office/drawing/2014/main" id="{5FA286C3-62FC-4387-BF07-DF2636339FAC}"/>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 name="Freeform 480">
              <a:extLst>
                <a:ext uri="{FF2B5EF4-FFF2-40B4-BE49-F238E27FC236}">
                  <a16:creationId xmlns:a16="http://schemas.microsoft.com/office/drawing/2014/main" id="{CFC1BD79-C2B3-49E9-ABF5-8815AF27B18A}"/>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 name="Freeform 481">
              <a:extLst>
                <a:ext uri="{FF2B5EF4-FFF2-40B4-BE49-F238E27FC236}">
                  <a16:creationId xmlns:a16="http://schemas.microsoft.com/office/drawing/2014/main" id="{3C247737-E64B-4AC8-885F-88A9C17F6C2B}"/>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 name="Freeform 482">
              <a:extLst>
                <a:ext uri="{FF2B5EF4-FFF2-40B4-BE49-F238E27FC236}">
                  <a16:creationId xmlns:a16="http://schemas.microsoft.com/office/drawing/2014/main" id="{15459EFD-3BFF-4C5D-A497-E764FE2AE035}"/>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 name="Freeform 483">
              <a:extLst>
                <a:ext uri="{FF2B5EF4-FFF2-40B4-BE49-F238E27FC236}">
                  <a16:creationId xmlns:a16="http://schemas.microsoft.com/office/drawing/2014/main" id="{AE230225-1F6E-4A70-8972-48499D89BC09}"/>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 name="Freeform 484">
              <a:extLst>
                <a:ext uri="{FF2B5EF4-FFF2-40B4-BE49-F238E27FC236}">
                  <a16:creationId xmlns:a16="http://schemas.microsoft.com/office/drawing/2014/main" id="{37DD786B-73C3-49A1-AA6D-9E36B8234CE9}"/>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 name="Freeform 485">
              <a:extLst>
                <a:ext uri="{FF2B5EF4-FFF2-40B4-BE49-F238E27FC236}">
                  <a16:creationId xmlns:a16="http://schemas.microsoft.com/office/drawing/2014/main" id="{FE97CD9B-B786-40EB-83BC-448E3B0A241C}"/>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 name="Freeform 486">
              <a:extLst>
                <a:ext uri="{FF2B5EF4-FFF2-40B4-BE49-F238E27FC236}">
                  <a16:creationId xmlns:a16="http://schemas.microsoft.com/office/drawing/2014/main" id="{E19418F5-1263-4AEE-9A04-9A5F4262C478}"/>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 name="Freeform 487">
              <a:extLst>
                <a:ext uri="{FF2B5EF4-FFF2-40B4-BE49-F238E27FC236}">
                  <a16:creationId xmlns:a16="http://schemas.microsoft.com/office/drawing/2014/main" id="{1EF05A47-CD07-4727-A783-C9A9F495CF8B}"/>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 name="Freeform 488">
              <a:extLst>
                <a:ext uri="{FF2B5EF4-FFF2-40B4-BE49-F238E27FC236}">
                  <a16:creationId xmlns:a16="http://schemas.microsoft.com/office/drawing/2014/main" id="{03CD9BE1-79F6-4AED-967E-551848E10B18}"/>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 name="Freeform 489">
              <a:extLst>
                <a:ext uri="{FF2B5EF4-FFF2-40B4-BE49-F238E27FC236}">
                  <a16:creationId xmlns:a16="http://schemas.microsoft.com/office/drawing/2014/main" id="{11AC665E-9543-4DE8-985F-B33A39D74C21}"/>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 name="Freeform 490">
              <a:extLst>
                <a:ext uri="{FF2B5EF4-FFF2-40B4-BE49-F238E27FC236}">
                  <a16:creationId xmlns:a16="http://schemas.microsoft.com/office/drawing/2014/main" id="{B40BFED4-A9D8-416D-B3B1-D84502DFA6F2}"/>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 name="Freeform 491">
              <a:extLst>
                <a:ext uri="{FF2B5EF4-FFF2-40B4-BE49-F238E27FC236}">
                  <a16:creationId xmlns:a16="http://schemas.microsoft.com/office/drawing/2014/main" id="{3F8B1894-3FB6-407D-A1A1-E270CE7902F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 name="Freeform 492">
              <a:extLst>
                <a:ext uri="{FF2B5EF4-FFF2-40B4-BE49-F238E27FC236}">
                  <a16:creationId xmlns:a16="http://schemas.microsoft.com/office/drawing/2014/main" id="{B231FE1F-58A7-4038-9050-BA31AA8A05AA}"/>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 name="Freeform 493">
              <a:extLst>
                <a:ext uri="{FF2B5EF4-FFF2-40B4-BE49-F238E27FC236}">
                  <a16:creationId xmlns:a16="http://schemas.microsoft.com/office/drawing/2014/main" id="{5CBC0B96-1DE9-4EA0-BCB6-8FBF72640960}"/>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 name="Freeform 494">
              <a:extLst>
                <a:ext uri="{FF2B5EF4-FFF2-40B4-BE49-F238E27FC236}">
                  <a16:creationId xmlns:a16="http://schemas.microsoft.com/office/drawing/2014/main" id="{2A771F26-2E1B-473D-BE6D-C9ECB25ADF72}"/>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 name="Freeform 495">
              <a:extLst>
                <a:ext uri="{FF2B5EF4-FFF2-40B4-BE49-F238E27FC236}">
                  <a16:creationId xmlns:a16="http://schemas.microsoft.com/office/drawing/2014/main" id="{EBA5626B-64A2-49F8-917B-C58B043B545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9" name="Freeform 496">
              <a:extLst>
                <a:ext uri="{FF2B5EF4-FFF2-40B4-BE49-F238E27FC236}">
                  <a16:creationId xmlns:a16="http://schemas.microsoft.com/office/drawing/2014/main" id="{FB276BC7-F576-42EA-8165-6611BF7C05D7}"/>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0" name="Freeform 497">
              <a:extLst>
                <a:ext uri="{FF2B5EF4-FFF2-40B4-BE49-F238E27FC236}">
                  <a16:creationId xmlns:a16="http://schemas.microsoft.com/office/drawing/2014/main" id="{BC6938BD-FBF6-4BBC-A8D7-CAD15CBB1B72}"/>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1" name="Freeform 498">
              <a:extLst>
                <a:ext uri="{FF2B5EF4-FFF2-40B4-BE49-F238E27FC236}">
                  <a16:creationId xmlns:a16="http://schemas.microsoft.com/office/drawing/2014/main" id="{AD71B935-AC11-4F67-8BD1-6ED8E052E8CB}"/>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2" name="Freeform 499">
              <a:extLst>
                <a:ext uri="{FF2B5EF4-FFF2-40B4-BE49-F238E27FC236}">
                  <a16:creationId xmlns:a16="http://schemas.microsoft.com/office/drawing/2014/main" id="{191D09C2-9480-4FA6-93F2-BF64644EE2E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3" name="Freeform 500">
              <a:extLst>
                <a:ext uri="{FF2B5EF4-FFF2-40B4-BE49-F238E27FC236}">
                  <a16:creationId xmlns:a16="http://schemas.microsoft.com/office/drawing/2014/main" id="{BAC887A1-63AA-4F6F-92EC-459A8F2ED2F6}"/>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4" name="Freeform 501">
              <a:extLst>
                <a:ext uri="{FF2B5EF4-FFF2-40B4-BE49-F238E27FC236}">
                  <a16:creationId xmlns:a16="http://schemas.microsoft.com/office/drawing/2014/main" id="{89B86A38-AEFE-4293-B253-A2B55123361E}"/>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5" name="Freeform 502">
              <a:extLst>
                <a:ext uri="{FF2B5EF4-FFF2-40B4-BE49-F238E27FC236}">
                  <a16:creationId xmlns:a16="http://schemas.microsoft.com/office/drawing/2014/main" id="{BE093A65-709C-402D-BF9D-6196E69218BC}"/>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6" name="Freeform 503">
              <a:extLst>
                <a:ext uri="{FF2B5EF4-FFF2-40B4-BE49-F238E27FC236}">
                  <a16:creationId xmlns:a16="http://schemas.microsoft.com/office/drawing/2014/main" id="{A2DD5A66-E785-4E9C-A55F-545268897888}"/>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7" name="Freeform 504">
              <a:extLst>
                <a:ext uri="{FF2B5EF4-FFF2-40B4-BE49-F238E27FC236}">
                  <a16:creationId xmlns:a16="http://schemas.microsoft.com/office/drawing/2014/main" id="{8F428287-D594-437F-898B-46855E0AD386}"/>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8" name="Freeform 505">
              <a:extLst>
                <a:ext uri="{FF2B5EF4-FFF2-40B4-BE49-F238E27FC236}">
                  <a16:creationId xmlns:a16="http://schemas.microsoft.com/office/drawing/2014/main" id="{B09A9952-2706-4551-87D4-2DE7B19CC9CD}"/>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09" name="Freeform 506">
              <a:extLst>
                <a:ext uri="{FF2B5EF4-FFF2-40B4-BE49-F238E27FC236}">
                  <a16:creationId xmlns:a16="http://schemas.microsoft.com/office/drawing/2014/main" id="{E5D0AB1E-2DDF-4B95-BA67-A9DEB4F9188E}"/>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0" name="Freeform 507">
              <a:extLst>
                <a:ext uri="{FF2B5EF4-FFF2-40B4-BE49-F238E27FC236}">
                  <a16:creationId xmlns:a16="http://schemas.microsoft.com/office/drawing/2014/main" id="{30F60E70-4479-4B9D-9468-E8AF9555D7B2}"/>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1" name="Freeform 508">
              <a:extLst>
                <a:ext uri="{FF2B5EF4-FFF2-40B4-BE49-F238E27FC236}">
                  <a16:creationId xmlns:a16="http://schemas.microsoft.com/office/drawing/2014/main" id="{3212C2EC-C3F2-4466-9833-5911C1E4D5CF}"/>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2" name="Freeform 509">
              <a:extLst>
                <a:ext uri="{FF2B5EF4-FFF2-40B4-BE49-F238E27FC236}">
                  <a16:creationId xmlns:a16="http://schemas.microsoft.com/office/drawing/2014/main" id="{8B873A90-6512-4766-B32D-A944F2D4A73B}"/>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3" name="Freeform 510">
              <a:extLst>
                <a:ext uri="{FF2B5EF4-FFF2-40B4-BE49-F238E27FC236}">
                  <a16:creationId xmlns:a16="http://schemas.microsoft.com/office/drawing/2014/main" id="{B3ECE8BC-16B7-4721-ABBA-16344544F72D}"/>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4" name="Freeform 511">
              <a:extLst>
                <a:ext uri="{FF2B5EF4-FFF2-40B4-BE49-F238E27FC236}">
                  <a16:creationId xmlns:a16="http://schemas.microsoft.com/office/drawing/2014/main" id="{B9D06431-8697-4664-9028-B3112B1AF2C0}"/>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5" name="Freeform 512">
              <a:extLst>
                <a:ext uri="{FF2B5EF4-FFF2-40B4-BE49-F238E27FC236}">
                  <a16:creationId xmlns:a16="http://schemas.microsoft.com/office/drawing/2014/main" id="{65F7812A-467A-48C4-9782-81C156C92781}"/>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6" name="Freeform 513">
              <a:extLst>
                <a:ext uri="{FF2B5EF4-FFF2-40B4-BE49-F238E27FC236}">
                  <a16:creationId xmlns:a16="http://schemas.microsoft.com/office/drawing/2014/main" id="{6D4B6176-BC84-4755-A5A4-7A19B57B1741}"/>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7" name="Freeform 514">
              <a:extLst>
                <a:ext uri="{FF2B5EF4-FFF2-40B4-BE49-F238E27FC236}">
                  <a16:creationId xmlns:a16="http://schemas.microsoft.com/office/drawing/2014/main" id="{5CC76A60-1E11-45C8-9AC1-0E3ADA110DC3}"/>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8" name="Freeform 515">
              <a:extLst>
                <a:ext uri="{FF2B5EF4-FFF2-40B4-BE49-F238E27FC236}">
                  <a16:creationId xmlns:a16="http://schemas.microsoft.com/office/drawing/2014/main" id="{537C0005-EFD2-490D-B65A-01893AD4D1C5}"/>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19" name="Freeform 516">
              <a:extLst>
                <a:ext uri="{FF2B5EF4-FFF2-40B4-BE49-F238E27FC236}">
                  <a16:creationId xmlns:a16="http://schemas.microsoft.com/office/drawing/2014/main" id="{B8328628-A186-466E-A2CB-F45173E8E1FC}"/>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0" name="Freeform 517">
              <a:extLst>
                <a:ext uri="{FF2B5EF4-FFF2-40B4-BE49-F238E27FC236}">
                  <a16:creationId xmlns:a16="http://schemas.microsoft.com/office/drawing/2014/main" id="{ECE378EF-DB18-44C9-A1BD-6694EF753A85}"/>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1" name="Freeform 518">
              <a:extLst>
                <a:ext uri="{FF2B5EF4-FFF2-40B4-BE49-F238E27FC236}">
                  <a16:creationId xmlns:a16="http://schemas.microsoft.com/office/drawing/2014/main" id="{B29548A8-622D-454E-A3E8-E5C8DB69D933}"/>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2" name="Freeform 519">
              <a:extLst>
                <a:ext uri="{FF2B5EF4-FFF2-40B4-BE49-F238E27FC236}">
                  <a16:creationId xmlns:a16="http://schemas.microsoft.com/office/drawing/2014/main" id="{EEF5FF0A-234D-488F-8551-8A441B740625}"/>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3" name="Freeform 520">
              <a:extLst>
                <a:ext uri="{FF2B5EF4-FFF2-40B4-BE49-F238E27FC236}">
                  <a16:creationId xmlns:a16="http://schemas.microsoft.com/office/drawing/2014/main" id="{7B55263B-E579-4FA0-B00F-17401F3A4171}"/>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4" name="Freeform 521">
              <a:extLst>
                <a:ext uri="{FF2B5EF4-FFF2-40B4-BE49-F238E27FC236}">
                  <a16:creationId xmlns:a16="http://schemas.microsoft.com/office/drawing/2014/main" id="{9A6EF886-7248-462A-98DC-C544C91AF6EC}"/>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5" name="Freeform 522">
              <a:extLst>
                <a:ext uri="{FF2B5EF4-FFF2-40B4-BE49-F238E27FC236}">
                  <a16:creationId xmlns:a16="http://schemas.microsoft.com/office/drawing/2014/main" id="{97AA40B4-41C4-44DE-8D2B-1D9A2D6ECF89}"/>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6" name="Freeform 523">
              <a:extLst>
                <a:ext uri="{FF2B5EF4-FFF2-40B4-BE49-F238E27FC236}">
                  <a16:creationId xmlns:a16="http://schemas.microsoft.com/office/drawing/2014/main" id="{3417204A-35FF-48CB-A373-A7A997004AE2}"/>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7" name="Freeform 524">
              <a:extLst>
                <a:ext uri="{FF2B5EF4-FFF2-40B4-BE49-F238E27FC236}">
                  <a16:creationId xmlns:a16="http://schemas.microsoft.com/office/drawing/2014/main" id="{91F98F53-D56B-4EC5-AA95-5C5C04670F7A}"/>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8" name="Freeform 525">
              <a:extLst>
                <a:ext uri="{FF2B5EF4-FFF2-40B4-BE49-F238E27FC236}">
                  <a16:creationId xmlns:a16="http://schemas.microsoft.com/office/drawing/2014/main" id="{7F1EBC11-D046-4E30-BB6C-47235D5D2C54}"/>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29" name="Freeform 526">
              <a:extLst>
                <a:ext uri="{FF2B5EF4-FFF2-40B4-BE49-F238E27FC236}">
                  <a16:creationId xmlns:a16="http://schemas.microsoft.com/office/drawing/2014/main" id="{1B6E74DC-AFDF-4892-94A6-A07CE327F16A}"/>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0" name="Freeform 527">
              <a:extLst>
                <a:ext uri="{FF2B5EF4-FFF2-40B4-BE49-F238E27FC236}">
                  <a16:creationId xmlns:a16="http://schemas.microsoft.com/office/drawing/2014/main" id="{F0B07893-B6E7-4BB9-9472-EC12A6154ADB}"/>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1" name="Freeform 528">
              <a:extLst>
                <a:ext uri="{FF2B5EF4-FFF2-40B4-BE49-F238E27FC236}">
                  <a16:creationId xmlns:a16="http://schemas.microsoft.com/office/drawing/2014/main" id="{C0CE9AD4-945B-48EA-8E3D-422C0CC89CBF}"/>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2" name="Freeform 529">
              <a:extLst>
                <a:ext uri="{FF2B5EF4-FFF2-40B4-BE49-F238E27FC236}">
                  <a16:creationId xmlns:a16="http://schemas.microsoft.com/office/drawing/2014/main" id="{26AC37E1-0F6E-4097-932B-1EB142A6B22D}"/>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3" name="Freeform 530">
              <a:extLst>
                <a:ext uri="{FF2B5EF4-FFF2-40B4-BE49-F238E27FC236}">
                  <a16:creationId xmlns:a16="http://schemas.microsoft.com/office/drawing/2014/main" id="{2B9DF608-FC45-49A9-AD3B-D50EBA16EB64}"/>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4" name="Freeform 531">
              <a:extLst>
                <a:ext uri="{FF2B5EF4-FFF2-40B4-BE49-F238E27FC236}">
                  <a16:creationId xmlns:a16="http://schemas.microsoft.com/office/drawing/2014/main" id="{211252EA-0CAB-467B-AED2-84817EF9A496}"/>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5" name="Freeform 532">
              <a:extLst>
                <a:ext uri="{FF2B5EF4-FFF2-40B4-BE49-F238E27FC236}">
                  <a16:creationId xmlns:a16="http://schemas.microsoft.com/office/drawing/2014/main" id="{8B462D01-20D7-41B3-A9B9-22C508722725}"/>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6" name="Freeform 533">
              <a:extLst>
                <a:ext uri="{FF2B5EF4-FFF2-40B4-BE49-F238E27FC236}">
                  <a16:creationId xmlns:a16="http://schemas.microsoft.com/office/drawing/2014/main" id="{60CBC5E4-B559-41C2-B40D-7BCBA6884FA3}"/>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7" name="Freeform 534">
              <a:extLst>
                <a:ext uri="{FF2B5EF4-FFF2-40B4-BE49-F238E27FC236}">
                  <a16:creationId xmlns:a16="http://schemas.microsoft.com/office/drawing/2014/main" id="{75552BB9-01A0-462E-BC47-0379F79FDCA7}"/>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8" name="Freeform 535">
              <a:extLst>
                <a:ext uri="{FF2B5EF4-FFF2-40B4-BE49-F238E27FC236}">
                  <a16:creationId xmlns:a16="http://schemas.microsoft.com/office/drawing/2014/main" id="{566AE114-DD8C-45AD-8E3E-D9C719BBCAFE}"/>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39" name="Freeform 536">
              <a:extLst>
                <a:ext uri="{FF2B5EF4-FFF2-40B4-BE49-F238E27FC236}">
                  <a16:creationId xmlns:a16="http://schemas.microsoft.com/office/drawing/2014/main" id="{B6E286F7-CEDC-424A-927E-85FE6BE0F6D0}"/>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0" name="Freeform 537">
              <a:extLst>
                <a:ext uri="{FF2B5EF4-FFF2-40B4-BE49-F238E27FC236}">
                  <a16:creationId xmlns:a16="http://schemas.microsoft.com/office/drawing/2014/main" id="{28BE18BB-4624-4F29-A0B1-9AFE5ACFC554}"/>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1" name="Freeform 538">
              <a:extLst>
                <a:ext uri="{FF2B5EF4-FFF2-40B4-BE49-F238E27FC236}">
                  <a16:creationId xmlns:a16="http://schemas.microsoft.com/office/drawing/2014/main" id="{1983E71A-9BC3-47CB-A4C4-580BD1080BE7}"/>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2" name="Freeform 539">
              <a:extLst>
                <a:ext uri="{FF2B5EF4-FFF2-40B4-BE49-F238E27FC236}">
                  <a16:creationId xmlns:a16="http://schemas.microsoft.com/office/drawing/2014/main" id="{0A6747B5-E2FC-4174-90B5-C0FAA65F7435}"/>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3" name="Freeform 540">
              <a:extLst>
                <a:ext uri="{FF2B5EF4-FFF2-40B4-BE49-F238E27FC236}">
                  <a16:creationId xmlns:a16="http://schemas.microsoft.com/office/drawing/2014/main" id="{DC49B41F-C9BF-4956-98F8-9F5705B53E8E}"/>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4" name="Freeform 541">
              <a:extLst>
                <a:ext uri="{FF2B5EF4-FFF2-40B4-BE49-F238E27FC236}">
                  <a16:creationId xmlns:a16="http://schemas.microsoft.com/office/drawing/2014/main" id="{9C2E6605-A8E2-4004-8372-A45B4F5D25CF}"/>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5" name="Freeform 542">
              <a:extLst>
                <a:ext uri="{FF2B5EF4-FFF2-40B4-BE49-F238E27FC236}">
                  <a16:creationId xmlns:a16="http://schemas.microsoft.com/office/drawing/2014/main" id="{4F060701-B68E-4F58-AAD9-850B90CDABA7}"/>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6" name="Freeform 543">
              <a:extLst>
                <a:ext uri="{FF2B5EF4-FFF2-40B4-BE49-F238E27FC236}">
                  <a16:creationId xmlns:a16="http://schemas.microsoft.com/office/drawing/2014/main" id="{3630A87C-49C6-4510-AA9A-E9E091A2CB79}"/>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7" name="Freeform 544">
              <a:extLst>
                <a:ext uri="{FF2B5EF4-FFF2-40B4-BE49-F238E27FC236}">
                  <a16:creationId xmlns:a16="http://schemas.microsoft.com/office/drawing/2014/main" id="{FBB2D492-A384-45E2-8229-C9CCD7C13AE9}"/>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8" name="Freeform 545">
              <a:extLst>
                <a:ext uri="{FF2B5EF4-FFF2-40B4-BE49-F238E27FC236}">
                  <a16:creationId xmlns:a16="http://schemas.microsoft.com/office/drawing/2014/main" id="{00227BB1-181C-4069-97DA-42F18265FF33}"/>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49" name="Freeform 546">
              <a:extLst>
                <a:ext uri="{FF2B5EF4-FFF2-40B4-BE49-F238E27FC236}">
                  <a16:creationId xmlns:a16="http://schemas.microsoft.com/office/drawing/2014/main" id="{DB04C960-9BC8-4F26-A753-B650699507C5}"/>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0" name="Freeform 547">
              <a:extLst>
                <a:ext uri="{FF2B5EF4-FFF2-40B4-BE49-F238E27FC236}">
                  <a16:creationId xmlns:a16="http://schemas.microsoft.com/office/drawing/2014/main" id="{F5109078-5C1D-4331-AB69-48CE11EDE54D}"/>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1" name="Freeform 548">
              <a:extLst>
                <a:ext uri="{FF2B5EF4-FFF2-40B4-BE49-F238E27FC236}">
                  <a16:creationId xmlns:a16="http://schemas.microsoft.com/office/drawing/2014/main" id="{F901255C-6E78-4068-A712-0BD9AEEA9062}"/>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2" name="Freeform 549">
              <a:extLst>
                <a:ext uri="{FF2B5EF4-FFF2-40B4-BE49-F238E27FC236}">
                  <a16:creationId xmlns:a16="http://schemas.microsoft.com/office/drawing/2014/main" id="{2CA50CE5-FFA1-4CE3-AFBE-19B1ECACBB21}"/>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3" name="Freeform 550">
              <a:extLst>
                <a:ext uri="{FF2B5EF4-FFF2-40B4-BE49-F238E27FC236}">
                  <a16:creationId xmlns:a16="http://schemas.microsoft.com/office/drawing/2014/main" id="{93B3979C-98B4-4429-8EC2-DA6BF898A8B3}"/>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4" name="Freeform 551">
              <a:extLst>
                <a:ext uri="{FF2B5EF4-FFF2-40B4-BE49-F238E27FC236}">
                  <a16:creationId xmlns:a16="http://schemas.microsoft.com/office/drawing/2014/main" id="{059395FD-A1F7-4DBD-B208-4A20714916F5}"/>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5" name="Freeform 552">
              <a:extLst>
                <a:ext uri="{FF2B5EF4-FFF2-40B4-BE49-F238E27FC236}">
                  <a16:creationId xmlns:a16="http://schemas.microsoft.com/office/drawing/2014/main" id="{5F7A7E91-E92B-46FC-8527-9A7EB900EC04}"/>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6" name="Freeform 553">
              <a:extLst>
                <a:ext uri="{FF2B5EF4-FFF2-40B4-BE49-F238E27FC236}">
                  <a16:creationId xmlns:a16="http://schemas.microsoft.com/office/drawing/2014/main" id="{09288F33-7744-4BBB-A429-E691CAF3F9F1}"/>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7" name="Freeform 554">
              <a:extLst>
                <a:ext uri="{FF2B5EF4-FFF2-40B4-BE49-F238E27FC236}">
                  <a16:creationId xmlns:a16="http://schemas.microsoft.com/office/drawing/2014/main" id="{FC46E619-BB3C-4986-B878-AFE065BDF110}"/>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8" name="Freeform 555">
              <a:extLst>
                <a:ext uri="{FF2B5EF4-FFF2-40B4-BE49-F238E27FC236}">
                  <a16:creationId xmlns:a16="http://schemas.microsoft.com/office/drawing/2014/main" id="{A83C21CD-9AF4-4FF3-8338-3DD045B14D25}"/>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59" name="Freeform 556">
              <a:extLst>
                <a:ext uri="{FF2B5EF4-FFF2-40B4-BE49-F238E27FC236}">
                  <a16:creationId xmlns:a16="http://schemas.microsoft.com/office/drawing/2014/main" id="{31C1D51D-7033-4E64-B6CE-663CE3A12532}"/>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0" name="Freeform 557">
              <a:extLst>
                <a:ext uri="{FF2B5EF4-FFF2-40B4-BE49-F238E27FC236}">
                  <a16:creationId xmlns:a16="http://schemas.microsoft.com/office/drawing/2014/main" id="{304AAA2B-3B1E-4384-BBE8-1F560AB0029C}"/>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1" name="Freeform 558">
              <a:extLst>
                <a:ext uri="{FF2B5EF4-FFF2-40B4-BE49-F238E27FC236}">
                  <a16:creationId xmlns:a16="http://schemas.microsoft.com/office/drawing/2014/main" id="{380AD19F-EFE3-4791-9C5D-188E62898351}"/>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2" name="Freeform 559">
              <a:extLst>
                <a:ext uri="{FF2B5EF4-FFF2-40B4-BE49-F238E27FC236}">
                  <a16:creationId xmlns:a16="http://schemas.microsoft.com/office/drawing/2014/main" id="{005F367D-FF1E-4518-B999-382547F1AF70}"/>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3" name="Freeform 560">
              <a:extLst>
                <a:ext uri="{FF2B5EF4-FFF2-40B4-BE49-F238E27FC236}">
                  <a16:creationId xmlns:a16="http://schemas.microsoft.com/office/drawing/2014/main" id="{7A2C92B1-C38F-4C00-9E4A-8FD1DC8E3B6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4" name="Freeform 561">
              <a:extLst>
                <a:ext uri="{FF2B5EF4-FFF2-40B4-BE49-F238E27FC236}">
                  <a16:creationId xmlns:a16="http://schemas.microsoft.com/office/drawing/2014/main" id="{C0D5BBDD-5084-440F-AC2C-ECB90A2995F0}"/>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5" name="Freeform 562">
              <a:extLst>
                <a:ext uri="{FF2B5EF4-FFF2-40B4-BE49-F238E27FC236}">
                  <a16:creationId xmlns:a16="http://schemas.microsoft.com/office/drawing/2014/main" id="{BFD174B1-9D8B-43ED-B4CE-0F6DC64A6913}"/>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6" name="Freeform 563">
              <a:extLst>
                <a:ext uri="{FF2B5EF4-FFF2-40B4-BE49-F238E27FC236}">
                  <a16:creationId xmlns:a16="http://schemas.microsoft.com/office/drawing/2014/main" id="{1399224D-8E10-40E6-A31E-F315E2B50104}"/>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7" name="Freeform 564">
              <a:extLst>
                <a:ext uri="{FF2B5EF4-FFF2-40B4-BE49-F238E27FC236}">
                  <a16:creationId xmlns:a16="http://schemas.microsoft.com/office/drawing/2014/main" id="{A0B54A9A-B552-442C-8C34-CA1C26FE44D6}"/>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8" name="Freeform 565">
              <a:extLst>
                <a:ext uri="{FF2B5EF4-FFF2-40B4-BE49-F238E27FC236}">
                  <a16:creationId xmlns:a16="http://schemas.microsoft.com/office/drawing/2014/main" id="{A8A9857E-75B8-4774-9D78-F75734509303}"/>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69" name="Freeform 566">
              <a:extLst>
                <a:ext uri="{FF2B5EF4-FFF2-40B4-BE49-F238E27FC236}">
                  <a16:creationId xmlns:a16="http://schemas.microsoft.com/office/drawing/2014/main" id="{3620D4A9-460D-4FE0-9BF6-2233458A6913}"/>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0" name="Freeform 567">
              <a:extLst>
                <a:ext uri="{FF2B5EF4-FFF2-40B4-BE49-F238E27FC236}">
                  <a16:creationId xmlns:a16="http://schemas.microsoft.com/office/drawing/2014/main" id="{15BB8984-3127-4D80-8E85-29F69F96481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1" name="Freeform 568">
              <a:extLst>
                <a:ext uri="{FF2B5EF4-FFF2-40B4-BE49-F238E27FC236}">
                  <a16:creationId xmlns:a16="http://schemas.microsoft.com/office/drawing/2014/main" id="{DAC0929E-EC95-418C-B31E-20A711AECAA3}"/>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2" name="Freeform 569">
              <a:extLst>
                <a:ext uri="{FF2B5EF4-FFF2-40B4-BE49-F238E27FC236}">
                  <a16:creationId xmlns:a16="http://schemas.microsoft.com/office/drawing/2014/main" id="{5A9B0D94-E9C7-40E4-9336-C66B8C4C9FFB}"/>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3" name="Freeform 570">
              <a:extLst>
                <a:ext uri="{FF2B5EF4-FFF2-40B4-BE49-F238E27FC236}">
                  <a16:creationId xmlns:a16="http://schemas.microsoft.com/office/drawing/2014/main" id="{AD422309-00B0-4CF6-8FD3-5689278D7031}"/>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4" name="Freeform 571">
              <a:extLst>
                <a:ext uri="{FF2B5EF4-FFF2-40B4-BE49-F238E27FC236}">
                  <a16:creationId xmlns:a16="http://schemas.microsoft.com/office/drawing/2014/main" id="{9C82504A-A27B-418A-A56C-B907E52CE289}"/>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5" name="Freeform 572">
              <a:extLst>
                <a:ext uri="{FF2B5EF4-FFF2-40B4-BE49-F238E27FC236}">
                  <a16:creationId xmlns:a16="http://schemas.microsoft.com/office/drawing/2014/main" id="{16717257-4C05-4FEB-BD64-79EDE325204B}"/>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6" name="Freeform 573">
              <a:extLst>
                <a:ext uri="{FF2B5EF4-FFF2-40B4-BE49-F238E27FC236}">
                  <a16:creationId xmlns:a16="http://schemas.microsoft.com/office/drawing/2014/main" id="{DDCD78FC-BBAF-4AFE-A5F6-AC6C150CC08F}"/>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7" name="Freeform 574">
              <a:extLst>
                <a:ext uri="{FF2B5EF4-FFF2-40B4-BE49-F238E27FC236}">
                  <a16:creationId xmlns:a16="http://schemas.microsoft.com/office/drawing/2014/main" id="{D37C0299-54A5-43E8-AA1C-2F16042B34D8}"/>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8" name="Freeform 575">
              <a:extLst>
                <a:ext uri="{FF2B5EF4-FFF2-40B4-BE49-F238E27FC236}">
                  <a16:creationId xmlns:a16="http://schemas.microsoft.com/office/drawing/2014/main" id="{8356378F-769E-4F2E-8A05-39A7115E693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79" name="Freeform 576">
              <a:extLst>
                <a:ext uri="{FF2B5EF4-FFF2-40B4-BE49-F238E27FC236}">
                  <a16:creationId xmlns:a16="http://schemas.microsoft.com/office/drawing/2014/main" id="{8632FA78-1A6A-4BBF-8A96-37ADDC7A50F9}"/>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0" name="Freeform 577">
              <a:extLst>
                <a:ext uri="{FF2B5EF4-FFF2-40B4-BE49-F238E27FC236}">
                  <a16:creationId xmlns:a16="http://schemas.microsoft.com/office/drawing/2014/main" id="{8ED834BB-3415-4683-9A5B-8837D139814A}"/>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1" name="Freeform 578">
              <a:extLst>
                <a:ext uri="{FF2B5EF4-FFF2-40B4-BE49-F238E27FC236}">
                  <a16:creationId xmlns:a16="http://schemas.microsoft.com/office/drawing/2014/main" id="{4A28E9DD-1D93-4DBA-B8E9-EDBFF4417073}"/>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2" name="Freeform 579">
              <a:extLst>
                <a:ext uri="{FF2B5EF4-FFF2-40B4-BE49-F238E27FC236}">
                  <a16:creationId xmlns:a16="http://schemas.microsoft.com/office/drawing/2014/main" id="{A2D203AD-C0D4-4B5E-A907-6BF17EAB5DF7}"/>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3" name="Freeform 580">
              <a:extLst>
                <a:ext uri="{FF2B5EF4-FFF2-40B4-BE49-F238E27FC236}">
                  <a16:creationId xmlns:a16="http://schemas.microsoft.com/office/drawing/2014/main" id="{494ABFB9-1A96-4AF1-B35A-2328253C6414}"/>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4" name="Freeform 581">
              <a:extLst>
                <a:ext uri="{FF2B5EF4-FFF2-40B4-BE49-F238E27FC236}">
                  <a16:creationId xmlns:a16="http://schemas.microsoft.com/office/drawing/2014/main" id="{2F8DF4E1-5ED0-4405-983D-F4DF23672178}"/>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5" name="Freeform 582">
              <a:extLst>
                <a:ext uri="{FF2B5EF4-FFF2-40B4-BE49-F238E27FC236}">
                  <a16:creationId xmlns:a16="http://schemas.microsoft.com/office/drawing/2014/main" id="{73270AE4-77BE-4533-A4B9-980D7F1070A0}"/>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6" name="Freeform 583">
              <a:extLst>
                <a:ext uri="{FF2B5EF4-FFF2-40B4-BE49-F238E27FC236}">
                  <a16:creationId xmlns:a16="http://schemas.microsoft.com/office/drawing/2014/main" id="{FDF9E1B2-F7C1-4962-B2A2-12E05BA94FFB}"/>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7" name="Freeform 584">
              <a:extLst>
                <a:ext uri="{FF2B5EF4-FFF2-40B4-BE49-F238E27FC236}">
                  <a16:creationId xmlns:a16="http://schemas.microsoft.com/office/drawing/2014/main" id="{0B10C242-F2C3-4572-A2F8-82C270135EC0}"/>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8" name="Freeform 585">
              <a:extLst>
                <a:ext uri="{FF2B5EF4-FFF2-40B4-BE49-F238E27FC236}">
                  <a16:creationId xmlns:a16="http://schemas.microsoft.com/office/drawing/2014/main" id="{3E8B0D0B-1D65-4A92-96F6-7972110EB76D}"/>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89" name="Freeform 586">
              <a:extLst>
                <a:ext uri="{FF2B5EF4-FFF2-40B4-BE49-F238E27FC236}">
                  <a16:creationId xmlns:a16="http://schemas.microsoft.com/office/drawing/2014/main" id="{8748748C-0432-46C9-9733-0BCD6E7B1ED5}"/>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0" name="Freeform 587">
              <a:extLst>
                <a:ext uri="{FF2B5EF4-FFF2-40B4-BE49-F238E27FC236}">
                  <a16:creationId xmlns:a16="http://schemas.microsoft.com/office/drawing/2014/main" id="{2AD54123-9B45-4094-9239-88302EF1BDA0}"/>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1" name="Freeform 588">
              <a:extLst>
                <a:ext uri="{FF2B5EF4-FFF2-40B4-BE49-F238E27FC236}">
                  <a16:creationId xmlns:a16="http://schemas.microsoft.com/office/drawing/2014/main" id="{32F6373F-EAC1-4177-9E74-2DE2279E20A7}"/>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2" name="Freeform 589">
              <a:extLst>
                <a:ext uri="{FF2B5EF4-FFF2-40B4-BE49-F238E27FC236}">
                  <a16:creationId xmlns:a16="http://schemas.microsoft.com/office/drawing/2014/main" id="{31A74F05-6389-48E5-8E08-CDFFD735CE98}"/>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3" name="Freeform 590">
              <a:extLst>
                <a:ext uri="{FF2B5EF4-FFF2-40B4-BE49-F238E27FC236}">
                  <a16:creationId xmlns:a16="http://schemas.microsoft.com/office/drawing/2014/main" id="{013780B2-D1CE-4057-8B78-A43C5E1CCE69}"/>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4" name="Freeform 591">
              <a:extLst>
                <a:ext uri="{FF2B5EF4-FFF2-40B4-BE49-F238E27FC236}">
                  <a16:creationId xmlns:a16="http://schemas.microsoft.com/office/drawing/2014/main" id="{EA3EEE43-86FD-435C-ADBC-A14DE7AD60E2}"/>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5" name="Freeform 592">
              <a:extLst>
                <a:ext uri="{FF2B5EF4-FFF2-40B4-BE49-F238E27FC236}">
                  <a16:creationId xmlns:a16="http://schemas.microsoft.com/office/drawing/2014/main" id="{F2AAF5BF-CF7B-490A-A79D-549A0D74BD1F}"/>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6" name="Freeform 593">
              <a:extLst>
                <a:ext uri="{FF2B5EF4-FFF2-40B4-BE49-F238E27FC236}">
                  <a16:creationId xmlns:a16="http://schemas.microsoft.com/office/drawing/2014/main" id="{951673A8-A09B-4349-864C-C8751731387A}"/>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7" name="Freeform 594">
              <a:extLst>
                <a:ext uri="{FF2B5EF4-FFF2-40B4-BE49-F238E27FC236}">
                  <a16:creationId xmlns:a16="http://schemas.microsoft.com/office/drawing/2014/main" id="{8683DE1B-4AB2-48DC-AF2A-99DED5DB761A}"/>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8" name="Freeform 595">
              <a:extLst>
                <a:ext uri="{FF2B5EF4-FFF2-40B4-BE49-F238E27FC236}">
                  <a16:creationId xmlns:a16="http://schemas.microsoft.com/office/drawing/2014/main" id="{5C239862-F00B-41B1-A084-9C7B4CF36A22}"/>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199" name="Freeform 596">
              <a:extLst>
                <a:ext uri="{FF2B5EF4-FFF2-40B4-BE49-F238E27FC236}">
                  <a16:creationId xmlns:a16="http://schemas.microsoft.com/office/drawing/2014/main" id="{2A2C0515-7515-4A60-BB6A-56ABB562AA1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0" name="Freeform 597">
              <a:extLst>
                <a:ext uri="{FF2B5EF4-FFF2-40B4-BE49-F238E27FC236}">
                  <a16:creationId xmlns:a16="http://schemas.microsoft.com/office/drawing/2014/main" id="{4252CFCF-DD5E-455C-9A7E-FD5377FC3732}"/>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1" name="Freeform 598">
              <a:extLst>
                <a:ext uri="{FF2B5EF4-FFF2-40B4-BE49-F238E27FC236}">
                  <a16:creationId xmlns:a16="http://schemas.microsoft.com/office/drawing/2014/main" id="{3B60CD5D-7E88-49C0-B116-7097F01AD0FA}"/>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2" name="Freeform 599">
              <a:extLst>
                <a:ext uri="{FF2B5EF4-FFF2-40B4-BE49-F238E27FC236}">
                  <a16:creationId xmlns:a16="http://schemas.microsoft.com/office/drawing/2014/main" id="{EC4FBD7F-9035-4EE2-BD07-5EA272D66101}"/>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3" name="Freeform 600">
              <a:extLst>
                <a:ext uri="{FF2B5EF4-FFF2-40B4-BE49-F238E27FC236}">
                  <a16:creationId xmlns:a16="http://schemas.microsoft.com/office/drawing/2014/main" id="{F9E81643-7AB7-4F5E-801D-C6471BD23CB6}"/>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4" name="Freeform 601">
              <a:extLst>
                <a:ext uri="{FF2B5EF4-FFF2-40B4-BE49-F238E27FC236}">
                  <a16:creationId xmlns:a16="http://schemas.microsoft.com/office/drawing/2014/main" id="{36640E00-6C5A-4A53-97FF-80757F65330E}"/>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5" name="Freeform 602">
              <a:extLst>
                <a:ext uri="{FF2B5EF4-FFF2-40B4-BE49-F238E27FC236}">
                  <a16:creationId xmlns:a16="http://schemas.microsoft.com/office/drawing/2014/main" id="{FCC4B450-37EF-4D61-BFA4-81240D4AC034}"/>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6" name="Freeform 604">
              <a:extLst>
                <a:ext uri="{FF2B5EF4-FFF2-40B4-BE49-F238E27FC236}">
                  <a16:creationId xmlns:a16="http://schemas.microsoft.com/office/drawing/2014/main" id="{ECBDBB2D-E153-492C-B1EA-E21C502C7539}"/>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7" name="Freeform 605">
              <a:extLst>
                <a:ext uri="{FF2B5EF4-FFF2-40B4-BE49-F238E27FC236}">
                  <a16:creationId xmlns:a16="http://schemas.microsoft.com/office/drawing/2014/main" id="{F8804FD6-409A-4673-880D-18FF55B42D7B}"/>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8" name="Freeform 606">
              <a:extLst>
                <a:ext uri="{FF2B5EF4-FFF2-40B4-BE49-F238E27FC236}">
                  <a16:creationId xmlns:a16="http://schemas.microsoft.com/office/drawing/2014/main" id="{289F850A-4B34-453B-999D-E59071062A26}"/>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09" name="Freeform 607">
              <a:extLst>
                <a:ext uri="{FF2B5EF4-FFF2-40B4-BE49-F238E27FC236}">
                  <a16:creationId xmlns:a16="http://schemas.microsoft.com/office/drawing/2014/main" id="{D4531305-C557-4753-8315-83C96AECC4F1}"/>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0" name="Freeform 608">
              <a:extLst>
                <a:ext uri="{FF2B5EF4-FFF2-40B4-BE49-F238E27FC236}">
                  <a16:creationId xmlns:a16="http://schemas.microsoft.com/office/drawing/2014/main" id="{13D4D704-D6E9-49B9-BAD3-2A7A8833C69E}"/>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1" name="Freeform 609">
              <a:extLst>
                <a:ext uri="{FF2B5EF4-FFF2-40B4-BE49-F238E27FC236}">
                  <a16:creationId xmlns:a16="http://schemas.microsoft.com/office/drawing/2014/main" id="{48D9C82E-C40B-4571-8C95-1A1E10EF2A2C}"/>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2" name="Freeform 610">
              <a:extLst>
                <a:ext uri="{FF2B5EF4-FFF2-40B4-BE49-F238E27FC236}">
                  <a16:creationId xmlns:a16="http://schemas.microsoft.com/office/drawing/2014/main" id="{76659550-E49D-4594-A6D0-5F31E20D7CCA}"/>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3" name="Freeform 611">
              <a:extLst>
                <a:ext uri="{FF2B5EF4-FFF2-40B4-BE49-F238E27FC236}">
                  <a16:creationId xmlns:a16="http://schemas.microsoft.com/office/drawing/2014/main" id="{F6A950CC-CE10-46F9-A67C-1853ACD90DDC}"/>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4" name="Freeform 612">
              <a:extLst>
                <a:ext uri="{FF2B5EF4-FFF2-40B4-BE49-F238E27FC236}">
                  <a16:creationId xmlns:a16="http://schemas.microsoft.com/office/drawing/2014/main" id="{069A6AF0-43F1-4BE6-8136-B1D970EC8CA9}"/>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5" name="Rectangle 613">
              <a:extLst>
                <a:ext uri="{FF2B5EF4-FFF2-40B4-BE49-F238E27FC236}">
                  <a16:creationId xmlns:a16="http://schemas.microsoft.com/office/drawing/2014/main" id="{D5F90DBD-E4B2-4C7F-BAB6-20C2066F35E2}"/>
                </a:ext>
              </a:extLst>
            </p:cNvPr>
            <p:cNvSpPr>
              <a:spLocks noChangeArrowheads="1"/>
            </p:cNvSpPr>
            <p:nvPr/>
          </p:nvSpPr>
          <p:spPr bwMode="auto">
            <a:xfrm>
              <a:off x="12451788" y="5197675"/>
              <a:ext cx="3187" cy="3188"/>
            </a:xfrm>
            <a:prstGeom prst="rect">
              <a:avLst/>
            </a:pr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6" name="Freeform 614">
              <a:extLst>
                <a:ext uri="{FF2B5EF4-FFF2-40B4-BE49-F238E27FC236}">
                  <a16:creationId xmlns:a16="http://schemas.microsoft.com/office/drawing/2014/main" id="{0913CF72-51D2-4B56-B3B5-1E17DE06E73B}"/>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7" name="Freeform 615">
              <a:extLst>
                <a:ext uri="{FF2B5EF4-FFF2-40B4-BE49-F238E27FC236}">
                  <a16:creationId xmlns:a16="http://schemas.microsoft.com/office/drawing/2014/main" id="{6A69999C-215F-46BB-9E4C-7F1E279C2E35}"/>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8" name="Freeform 616">
              <a:extLst>
                <a:ext uri="{FF2B5EF4-FFF2-40B4-BE49-F238E27FC236}">
                  <a16:creationId xmlns:a16="http://schemas.microsoft.com/office/drawing/2014/main" id="{F84143AF-1455-4271-A1D5-8A00194F64AC}"/>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19" name="Freeform 617">
              <a:extLst>
                <a:ext uri="{FF2B5EF4-FFF2-40B4-BE49-F238E27FC236}">
                  <a16:creationId xmlns:a16="http://schemas.microsoft.com/office/drawing/2014/main" id="{5F88975E-E3D7-4724-8FCA-D4810E55B7A4}"/>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0" name="Freeform 618">
              <a:extLst>
                <a:ext uri="{FF2B5EF4-FFF2-40B4-BE49-F238E27FC236}">
                  <a16:creationId xmlns:a16="http://schemas.microsoft.com/office/drawing/2014/main" id="{8DB42E26-C661-4C8F-AA06-6825881A7D32}"/>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1" name="Freeform 619">
              <a:extLst>
                <a:ext uri="{FF2B5EF4-FFF2-40B4-BE49-F238E27FC236}">
                  <a16:creationId xmlns:a16="http://schemas.microsoft.com/office/drawing/2014/main" id="{15535043-F88B-4458-B1A2-4581C2421C4B}"/>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2" name="Freeform 620">
              <a:extLst>
                <a:ext uri="{FF2B5EF4-FFF2-40B4-BE49-F238E27FC236}">
                  <a16:creationId xmlns:a16="http://schemas.microsoft.com/office/drawing/2014/main" id="{3E69E4C8-2D87-4E46-8861-7BE051EEA533}"/>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3" name="Freeform 621">
              <a:extLst>
                <a:ext uri="{FF2B5EF4-FFF2-40B4-BE49-F238E27FC236}">
                  <a16:creationId xmlns:a16="http://schemas.microsoft.com/office/drawing/2014/main" id="{A1EB95A5-8B13-4DAE-9D07-F5434AE54A0F}"/>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4" name="Freeform 622">
              <a:extLst>
                <a:ext uri="{FF2B5EF4-FFF2-40B4-BE49-F238E27FC236}">
                  <a16:creationId xmlns:a16="http://schemas.microsoft.com/office/drawing/2014/main" id="{8872FA63-A038-4271-AA2C-2C5728742779}"/>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5" name="Freeform 623">
              <a:extLst>
                <a:ext uri="{FF2B5EF4-FFF2-40B4-BE49-F238E27FC236}">
                  <a16:creationId xmlns:a16="http://schemas.microsoft.com/office/drawing/2014/main" id="{17AC2972-22C5-4FE9-8E0A-C7458931F4A9}"/>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6" name="Freeform 624">
              <a:extLst>
                <a:ext uri="{FF2B5EF4-FFF2-40B4-BE49-F238E27FC236}">
                  <a16:creationId xmlns:a16="http://schemas.microsoft.com/office/drawing/2014/main" id="{931AA129-CA85-4ED3-AEB0-0C848A5DF4F7}"/>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7" name="Freeform 625">
              <a:extLst>
                <a:ext uri="{FF2B5EF4-FFF2-40B4-BE49-F238E27FC236}">
                  <a16:creationId xmlns:a16="http://schemas.microsoft.com/office/drawing/2014/main" id="{03BCCDB2-01BA-4529-8554-D57EB4A4FC7C}"/>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8" name="Freeform 626">
              <a:extLst>
                <a:ext uri="{FF2B5EF4-FFF2-40B4-BE49-F238E27FC236}">
                  <a16:creationId xmlns:a16="http://schemas.microsoft.com/office/drawing/2014/main" id="{B96C9D6C-5A93-472C-AAEB-9654C1C7C99A}"/>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29" name="Freeform 627">
              <a:extLst>
                <a:ext uri="{FF2B5EF4-FFF2-40B4-BE49-F238E27FC236}">
                  <a16:creationId xmlns:a16="http://schemas.microsoft.com/office/drawing/2014/main" id="{32CA47DA-78A9-4DE0-8C4D-EF9412CA15D2}"/>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0" name="Freeform 628">
              <a:extLst>
                <a:ext uri="{FF2B5EF4-FFF2-40B4-BE49-F238E27FC236}">
                  <a16:creationId xmlns:a16="http://schemas.microsoft.com/office/drawing/2014/main" id="{E1552D07-8599-4412-8B28-DBAD8137D3FD}"/>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1" name="Freeform 629">
              <a:extLst>
                <a:ext uri="{FF2B5EF4-FFF2-40B4-BE49-F238E27FC236}">
                  <a16:creationId xmlns:a16="http://schemas.microsoft.com/office/drawing/2014/main" id="{42FE8394-96EE-43D6-9782-29A6EB5D9926}"/>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2" name="Freeform 630">
              <a:extLst>
                <a:ext uri="{FF2B5EF4-FFF2-40B4-BE49-F238E27FC236}">
                  <a16:creationId xmlns:a16="http://schemas.microsoft.com/office/drawing/2014/main" id="{CA104880-7A68-48D3-BF5A-C3D57066EF32}"/>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3" name="Freeform 631">
              <a:extLst>
                <a:ext uri="{FF2B5EF4-FFF2-40B4-BE49-F238E27FC236}">
                  <a16:creationId xmlns:a16="http://schemas.microsoft.com/office/drawing/2014/main" id="{3B11DBE3-3774-4ECE-AE4B-92DC57BDCEA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4" name="Freeform 632">
              <a:extLst>
                <a:ext uri="{FF2B5EF4-FFF2-40B4-BE49-F238E27FC236}">
                  <a16:creationId xmlns:a16="http://schemas.microsoft.com/office/drawing/2014/main" id="{F82FCDBE-9D88-40C3-8777-35F1010D9B5A}"/>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5" name="Freeform 633">
              <a:extLst>
                <a:ext uri="{FF2B5EF4-FFF2-40B4-BE49-F238E27FC236}">
                  <a16:creationId xmlns:a16="http://schemas.microsoft.com/office/drawing/2014/main" id="{18018E52-0D8F-4039-AFE7-D4C9737A8824}"/>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6" name="Freeform 634">
              <a:extLst>
                <a:ext uri="{FF2B5EF4-FFF2-40B4-BE49-F238E27FC236}">
                  <a16:creationId xmlns:a16="http://schemas.microsoft.com/office/drawing/2014/main" id="{900CE819-8360-4597-A3EA-673E5C421F74}"/>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7" name="Freeform 635">
              <a:extLst>
                <a:ext uri="{FF2B5EF4-FFF2-40B4-BE49-F238E27FC236}">
                  <a16:creationId xmlns:a16="http://schemas.microsoft.com/office/drawing/2014/main" id="{A153E3CA-EB08-411A-BFCF-A4FA322A609A}"/>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FF4900"/>
            </a:soli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8" name="Freeform 636">
              <a:extLst>
                <a:ext uri="{FF2B5EF4-FFF2-40B4-BE49-F238E27FC236}">
                  <a16:creationId xmlns:a16="http://schemas.microsoft.com/office/drawing/2014/main" id="{0012D07E-FE7C-4A6F-800C-7959D73686FD}"/>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39" name="Freeform 637">
              <a:extLst>
                <a:ext uri="{FF2B5EF4-FFF2-40B4-BE49-F238E27FC236}">
                  <a16:creationId xmlns:a16="http://schemas.microsoft.com/office/drawing/2014/main" id="{08B40189-37D7-43FF-AA94-77790B453168}"/>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0" name="Freeform 638">
              <a:extLst>
                <a:ext uri="{FF2B5EF4-FFF2-40B4-BE49-F238E27FC236}">
                  <a16:creationId xmlns:a16="http://schemas.microsoft.com/office/drawing/2014/main" id="{6EF6ADA3-B6AC-404B-8D06-E459CA366E6D}"/>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1" name="Freeform 639">
              <a:extLst>
                <a:ext uri="{FF2B5EF4-FFF2-40B4-BE49-F238E27FC236}">
                  <a16:creationId xmlns:a16="http://schemas.microsoft.com/office/drawing/2014/main" id="{E846B9A5-E6BB-462F-8DD1-F57A6E6BB1B6}"/>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2" name="Freeform 640">
              <a:extLst>
                <a:ext uri="{FF2B5EF4-FFF2-40B4-BE49-F238E27FC236}">
                  <a16:creationId xmlns:a16="http://schemas.microsoft.com/office/drawing/2014/main" id="{7E4B2654-1422-41D4-AB37-8D5E591F07DF}"/>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3" name="Freeform 641">
              <a:extLst>
                <a:ext uri="{FF2B5EF4-FFF2-40B4-BE49-F238E27FC236}">
                  <a16:creationId xmlns:a16="http://schemas.microsoft.com/office/drawing/2014/main" id="{437409DC-B31D-4F47-B743-6A93FBF3B881}"/>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FF4900"/>
            </a:soli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4" name="Freeform 642">
              <a:extLst>
                <a:ext uri="{FF2B5EF4-FFF2-40B4-BE49-F238E27FC236}">
                  <a16:creationId xmlns:a16="http://schemas.microsoft.com/office/drawing/2014/main" id="{AA6676C4-94C5-49AA-8179-35DF581A86A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5" name="Freeform 643">
              <a:extLst>
                <a:ext uri="{FF2B5EF4-FFF2-40B4-BE49-F238E27FC236}">
                  <a16:creationId xmlns:a16="http://schemas.microsoft.com/office/drawing/2014/main" id="{23419ED6-B208-46B8-8481-C33762EFE0B3}"/>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6" name="Freeform 644">
              <a:extLst>
                <a:ext uri="{FF2B5EF4-FFF2-40B4-BE49-F238E27FC236}">
                  <a16:creationId xmlns:a16="http://schemas.microsoft.com/office/drawing/2014/main" id="{DB6AC46E-C90E-48BD-9668-FCC8F5510883}"/>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7" name="Freeform 645">
              <a:extLst>
                <a:ext uri="{FF2B5EF4-FFF2-40B4-BE49-F238E27FC236}">
                  <a16:creationId xmlns:a16="http://schemas.microsoft.com/office/drawing/2014/main" id="{FBF20031-56C5-4475-B5CA-B2C2F8076999}"/>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8" name="Freeform 646">
              <a:extLst>
                <a:ext uri="{FF2B5EF4-FFF2-40B4-BE49-F238E27FC236}">
                  <a16:creationId xmlns:a16="http://schemas.microsoft.com/office/drawing/2014/main" id="{27A89F44-AB91-4B74-801C-ACBB58B8A879}"/>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49" name="Freeform 647">
              <a:extLst>
                <a:ext uri="{FF2B5EF4-FFF2-40B4-BE49-F238E27FC236}">
                  <a16:creationId xmlns:a16="http://schemas.microsoft.com/office/drawing/2014/main" id="{7B379DA7-20D3-4F73-BB8E-14E3FE4540C4}"/>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0" name="Freeform 648">
              <a:extLst>
                <a:ext uri="{FF2B5EF4-FFF2-40B4-BE49-F238E27FC236}">
                  <a16:creationId xmlns:a16="http://schemas.microsoft.com/office/drawing/2014/main" id="{B1E8C94B-EF7D-4879-B38D-3D319398621A}"/>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1" name="Freeform 649">
              <a:extLst>
                <a:ext uri="{FF2B5EF4-FFF2-40B4-BE49-F238E27FC236}">
                  <a16:creationId xmlns:a16="http://schemas.microsoft.com/office/drawing/2014/main" id="{32224148-45E8-4631-9FA1-679E68BAAC0F}"/>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2" name="Freeform 650">
              <a:extLst>
                <a:ext uri="{FF2B5EF4-FFF2-40B4-BE49-F238E27FC236}">
                  <a16:creationId xmlns:a16="http://schemas.microsoft.com/office/drawing/2014/main" id="{7EEDE034-CEE6-4BD4-BB97-1405AAA3F843}"/>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3" name="Freeform 651">
              <a:extLst>
                <a:ext uri="{FF2B5EF4-FFF2-40B4-BE49-F238E27FC236}">
                  <a16:creationId xmlns:a16="http://schemas.microsoft.com/office/drawing/2014/main" id="{73EB6E31-8761-4C4F-87B5-96474EEDEFA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4" name="Freeform 652">
              <a:extLst>
                <a:ext uri="{FF2B5EF4-FFF2-40B4-BE49-F238E27FC236}">
                  <a16:creationId xmlns:a16="http://schemas.microsoft.com/office/drawing/2014/main" id="{55ED6E44-9177-471F-A1F3-76C2D6E0CD4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5" name="Freeform 653">
              <a:extLst>
                <a:ext uri="{FF2B5EF4-FFF2-40B4-BE49-F238E27FC236}">
                  <a16:creationId xmlns:a16="http://schemas.microsoft.com/office/drawing/2014/main" id="{E268D8F5-CF25-41BD-B736-BB73E7267A6E}"/>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6" name="Freeform 654">
              <a:extLst>
                <a:ext uri="{FF2B5EF4-FFF2-40B4-BE49-F238E27FC236}">
                  <a16:creationId xmlns:a16="http://schemas.microsoft.com/office/drawing/2014/main" id="{98DE23DE-F46C-485E-B922-A91F329E4332}"/>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7" name="Freeform 655">
              <a:extLst>
                <a:ext uri="{FF2B5EF4-FFF2-40B4-BE49-F238E27FC236}">
                  <a16:creationId xmlns:a16="http://schemas.microsoft.com/office/drawing/2014/main" id="{3B7C6548-32D2-4A76-9B7C-752A3A7B365E}"/>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8" name="Freeform 656">
              <a:extLst>
                <a:ext uri="{FF2B5EF4-FFF2-40B4-BE49-F238E27FC236}">
                  <a16:creationId xmlns:a16="http://schemas.microsoft.com/office/drawing/2014/main" id="{F49B7F2D-19DD-49D8-B85A-E1F6813B65F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59" name="Freeform 657">
              <a:extLst>
                <a:ext uri="{FF2B5EF4-FFF2-40B4-BE49-F238E27FC236}">
                  <a16:creationId xmlns:a16="http://schemas.microsoft.com/office/drawing/2014/main" id="{1412171B-B203-4B7B-9B88-41AF3EA99F6C}"/>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0" name="Freeform 658">
              <a:extLst>
                <a:ext uri="{FF2B5EF4-FFF2-40B4-BE49-F238E27FC236}">
                  <a16:creationId xmlns:a16="http://schemas.microsoft.com/office/drawing/2014/main" id="{AEA185C2-6C69-4D2D-8DF0-7FB141536C34}"/>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1" name="Freeform 659">
              <a:extLst>
                <a:ext uri="{FF2B5EF4-FFF2-40B4-BE49-F238E27FC236}">
                  <a16:creationId xmlns:a16="http://schemas.microsoft.com/office/drawing/2014/main" id="{25578146-7520-42C0-BC93-FD06ECB25E78}"/>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2" name="Freeform 660">
              <a:extLst>
                <a:ext uri="{FF2B5EF4-FFF2-40B4-BE49-F238E27FC236}">
                  <a16:creationId xmlns:a16="http://schemas.microsoft.com/office/drawing/2014/main" id="{AB1E3DE9-D63B-484E-A889-1388269CE287}"/>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3" name="Freeform 661">
              <a:extLst>
                <a:ext uri="{FF2B5EF4-FFF2-40B4-BE49-F238E27FC236}">
                  <a16:creationId xmlns:a16="http://schemas.microsoft.com/office/drawing/2014/main" id="{FD773CD2-48E2-48A5-8DB2-287DBD8346D8}"/>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4" name="Freeform 662">
              <a:extLst>
                <a:ext uri="{FF2B5EF4-FFF2-40B4-BE49-F238E27FC236}">
                  <a16:creationId xmlns:a16="http://schemas.microsoft.com/office/drawing/2014/main" id="{C89C3C3E-E5CC-4269-A930-5FCB4D33FD3A}"/>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5" name="Freeform 663">
              <a:extLst>
                <a:ext uri="{FF2B5EF4-FFF2-40B4-BE49-F238E27FC236}">
                  <a16:creationId xmlns:a16="http://schemas.microsoft.com/office/drawing/2014/main" id="{A31E7E92-B9FF-465B-98EF-E749616A4E32}"/>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6" name="Freeform 664">
              <a:extLst>
                <a:ext uri="{FF2B5EF4-FFF2-40B4-BE49-F238E27FC236}">
                  <a16:creationId xmlns:a16="http://schemas.microsoft.com/office/drawing/2014/main" id="{84DC2A4B-B194-4176-8889-1F56063C6523}"/>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7" name="Freeform 665">
              <a:extLst>
                <a:ext uri="{FF2B5EF4-FFF2-40B4-BE49-F238E27FC236}">
                  <a16:creationId xmlns:a16="http://schemas.microsoft.com/office/drawing/2014/main" id="{7D5B24E9-08C6-40D7-911B-FC10442C9032}"/>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8" name="Freeform 666">
              <a:extLst>
                <a:ext uri="{FF2B5EF4-FFF2-40B4-BE49-F238E27FC236}">
                  <a16:creationId xmlns:a16="http://schemas.microsoft.com/office/drawing/2014/main" id="{AF504A73-34EA-40F5-ACEB-DA061EF7C3D7}"/>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69" name="Freeform 667">
              <a:extLst>
                <a:ext uri="{FF2B5EF4-FFF2-40B4-BE49-F238E27FC236}">
                  <a16:creationId xmlns:a16="http://schemas.microsoft.com/office/drawing/2014/main" id="{6C9331E3-8F73-4A23-8EA4-354093742137}"/>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0" name="Freeform 668">
              <a:extLst>
                <a:ext uri="{FF2B5EF4-FFF2-40B4-BE49-F238E27FC236}">
                  <a16:creationId xmlns:a16="http://schemas.microsoft.com/office/drawing/2014/main" id="{E3277FDE-66A7-43C5-AAD1-598800437BBA}"/>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1" name="Freeform 669">
              <a:extLst>
                <a:ext uri="{FF2B5EF4-FFF2-40B4-BE49-F238E27FC236}">
                  <a16:creationId xmlns:a16="http://schemas.microsoft.com/office/drawing/2014/main" id="{DB51437E-FF64-4A45-BCA2-6A2593BB6D70}"/>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2" name="Freeform 670">
              <a:extLst>
                <a:ext uri="{FF2B5EF4-FFF2-40B4-BE49-F238E27FC236}">
                  <a16:creationId xmlns:a16="http://schemas.microsoft.com/office/drawing/2014/main" id="{F42EF3C6-0C08-4012-B127-3263D9D11EC6}"/>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3" name="Freeform 671">
              <a:extLst>
                <a:ext uri="{FF2B5EF4-FFF2-40B4-BE49-F238E27FC236}">
                  <a16:creationId xmlns:a16="http://schemas.microsoft.com/office/drawing/2014/main" id="{B3278530-D7DF-45C3-8474-0028F92E0F8E}"/>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4" name="Freeform 672">
              <a:extLst>
                <a:ext uri="{FF2B5EF4-FFF2-40B4-BE49-F238E27FC236}">
                  <a16:creationId xmlns:a16="http://schemas.microsoft.com/office/drawing/2014/main" id="{8461F7DB-6146-434B-AB15-61EC8741FA09}"/>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5" name="Freeform 673">
              <a:extLst>
                <a:ext uri="{FF2B5EF4-FFF2-40B4-BE49-F238E27FC236}">
                  <a16:creationId xmlns:a16="http://schemas.microsoft.com/office/drawing/2014/main" id="{0425EC6D-3748-4A67-92EB-042DC7027447}"/>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6" name="Freeform 674">
              <a:extLst>
                <a:ext uri="{FF2B5EF4-FFF2-40B4-BE49-F238E27FC236}">
                  <a16:creationId xmlns:a16="http://schemas.microsoft.com/office/drawing/2014/main" id="{F5DC7911-2757-4FC8-B66B-137C59168107}"/>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7" name="Freeform 675">
              <a:extLst>
                <a:ext uri="{FF2B5EF4-FFF2-40B4-BE49-F238E27FC236}">
                  <a16:creationId xmlns:a16="http://schemas.microsoft.com/office/drawing/2014/main" id="{F5A34F32-C6A2-4086-91B1-1DC542012733}"/>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8" name="Freeform 676">
              <a:extLst>
                <a:ext uri="{FF2B5EF4-FFF2-40B4-BE49-F238E27FC236}">
                  <a16:creationId xmlns:a16="http://schemas.microsoft.com/office/drawing/2014/main" id="{87F2DCF0-2EA6-48BD-B783-249507E759EA}"/>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79" name="Freeform 677">
              <a:extLst>
                <a:ext uri="{FF2B5EF4-FFF2-40B4-BE49-F238E27FC236}">
                  <a16:creationId xmlns:a16="http://schemas.microsoft.com/office/drawing/2014/main" id="{E36C192C-FA2A-4BB2-8E2C-ED93F16FF63A}"/>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0" name="Freeform 678">
              <a:extLst>
                <a:ext uri="{FF2B5EF4-FFF2-40B4-BE49-F238E27FC236}">
                  <a16:creationId xmlns:a16="http://schemas.microsoft.com/office/drawing/2014/main" id="{A11B1871-DB37-4D0A-A5D5-99B443828F8D}"/>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1" name="Freeform 679">
              <a:extLst>
                <a:ext uri="{FF2B5EF4-FFF2-40B4-BE49-F238E27FC236}">
                  <a16:creationId xmlns:a16="http://schemas.microsoft.com/office/drawing/2014/main" id="{140E3FAD-4460-4FD6-A8BB-34DB861C85E5}"/>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2" name="Freeform 680">
              <a:extLst>
                <a:ext uri="{FF2B5EF4-FFF2-40B4-BE49-F238E27FC236}">
                  <a16:creationId xmlns:a16="http://schemas.microsoft.com/office/drawing/2014/main" id="{2A62D17A-39CF-432D-AB46-7DE2754A614C}"/>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3" name="Freeform 681">
              <a:extLst>
                <a:ext uri="{FF2B5EF4-FFF2-40B4-BE49-F238E27FC236}">
                  <a16:creationId xmlns:a16="http://schemas.microsoft.com/office/drawing/2014/main" id="{78844031-0E53-4FB2-8900-95B1DDC69ED4}"/>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4" name="Freeform 682">
              <a:extLst>
                <a:ext uri="{FF2B5EF4-FFF2-40B4-BE49-F238E27FC236}">
                  <a16:creationId xmlns:a16="http://schemas.microsoft.com/office/drawing/2014/main" id="{C5675CB9-84E3-4D7B-9967-F0786944C648}"/>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5" name="Freeform 683">
              <a:extLst>
                <a:ext uri="{FF2B5EF4-FFF2-40B4-BE49-F238E27FC236}">
                  <a16:creationId xmlns:a16="http://schemas.microsoft.com/office/drawing/2014/main" id="{812CFDB7-D824-4296-93BD-FA1E553938E8}"/>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6" name="Freeform 684">
              <a:extLst>
                <a:ext uri="{FF2B5EF4-FFF2-40B4-BE49-F238E27FC236}">
                  <a16:creationId xmlns:a16="http://schemas.microsoft.com/office/drawing/2014/main" id="{7CA857E4-01E8-4DBE-8D5F-2A5671C32EC4}"/>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7" name="Freeform 685">
              <a:extLst>
                <a:ext uri="{FF2B5EF4-FFF2-40B4-BE49-F238E27FC236}">
                  <a16:creationId xmlns:a16="http://schemas.microsoft.com/office/drawing/2014/main" id="{D9618F25-B8A3-4990-A83B-93360C8705DC}"/>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8" name="Freeform 686">
              <a:extLst>
                <a:ext uri="{FF2B5EF4-FFF2-40B4-BE49-F238E27FC236}">
                  <a16:creationId xmlns:a16="http://schemas.microsoft.com/office/drawing/2014/main" id="{B485255B-5318-4603-8059-58DFBD19178E}"/>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89" name="Freeform 687">
              <a:extLst>
                <a:ext uri="{FF2B5EF4-FFF2-40B4-BE49-F238E27FC236}">
                  <a16:creationId xmlns:a16="http://schemas.microsoft.com/office/drawing/2014/main" id="{E1F837BB-8C6B-4785-99A6-4BB21CFFB998}"/>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0" name="Freeform 688">
              <a:extLst>
                <a:ext uri="{FF2B5EF4-FFF2-40B4-BE49-F238E27FC236}">
                  <a16:creationId xmlns:a16="http://schemas.microsoft.com/office/drawing/2014/main" id="{F42E7A86-4F13-42DA-9584-E12776618B49}"/>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1" name="Freeform 689">
              <a:extLst>
                <a:ext uri="{FF2B5EF4-FFF2-40B4-BE49-F238E27FC236}">
                  <a16:creationId xmlns:a16="http://schemas.microsoft.com/office/drawing/2014/main" id="{E22094D2-0A1F-4A34-B5D5-43F795C7E4DF}"/>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2" name="Freeform 690">
              <a:extLst>
                <a:ext uri="{FF2B5EF4-FFF2-40B4-BE49-F238E27FC236}">
                  <a16:creationId xmlns:a16="http://schemas.microsoft.com/office/drawing/2014/main" id="{08F44568-E71B-4F2B-B4CD-778C42A37DA0}"/>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3" name="Freeform 691">
              <a:extLst>
                <a:ext uri="{FF2B5EF4-FFF2-40B4-BE49-F238E27FC236}">
                  <a16:creationId xmlns:a16="http://schemas.microsoft.com/office/drawing/2014/main" id="{AD32A39C-E603-43A3-AD8A-3C2B98FC6FA2}"/>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4" name="Freeform 692">
              <a:extLst>
                <a:ext uri="{FF2B5EF4-FFF2-40B4-BE49-F238E27FC236}">
                  <a16:creationId xmlns:a16="http://schemas.microsoft.com/office/drawing/2014/main" id="{821A778A-B444-431C-9DD4-F4FCFD4C2086}"/>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5" name="Freeform 693">
              <a:extLst>
                <a:ext uri="{FF2B5EF4-FFF2-40B4-BE49-F238E27FC236}">
                  <a16:creationId xmlns:a16="http://schemas.microsoft.com/office/drawing/2014/main" id="{A50305D2-5A1E-4415-B0FD-FE5F3E9A5D05}"/>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6" name="Freeform 694">
              <a:extLst>
                <a:ext uri="{FF2B5EF4-FFF2-40B4-BE49-F238E27FC236}">
                  <a16:creationId xmlns:a16="http://schemas.microsoft.com/office/drawing/2014/main" id="{7D10E519-08BB-4599-9EC1-D39BF43B6DAF}"/>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7" name="Freeform 695">
              <a:extLst>
                <a:ext uri="{FF2B5EF4-FFF2-40B4-BE49-F238E27FC236}">
                  <a16:creationId xmlns:a16="http://schemas.microsoft.com/office/drawing/2014/main" id="{5B2C5CCE-1110-47D6-87DE-5379368D92A6}"/>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8" name="Freeform 696">
              <a:extLst>
                <a:ext uri="{FF2B5EF4-FFF2-40B4-BE49-F238E27FC236}">
                  <a16:creationId xmlns:a16="http://schemas.microsoft.com/office/drawing/2014/main" id="{A5666F30-2272-487A-BC2A-110136CE2F39}"/>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299" name="Freeform 697">
              <a:extLst>
                <a:ext uri="{FF2B5EF4-FFF2-40B4-BE49-F238E27FC236}">
                  <a16:creationId xmlns:a16="http://schemas.microsoft.com/office/drawing/2014/main" id="{5AE6E40D-BC06-4F64-AC0C-77FF9EF687A6}"/>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0" name="Freeform 698">
              <a:extLst>
                <a:ext uri="{FF2B5EF4-FFF2-40B4-BE49-F238E27FC236}">
                  <a16:creationId xmlns:a16="http://schemas.microsoft.com/office/drawing/2014/main" id="{CCE2F554-A97F-462D-A5BE-244D4C090A35}"/>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1" name="Freeform 699">
              <a:extLst>
                <a:ext uri="{FF2B5EF4-FFF2-40B4-BE49-F238E27FC236}">
                  <a16:creationId xmlns:a16="http://schemas.microsoft.com/office/drawing/2014/main" id="{751C64E8-A770-4073-9B58-51376A24AA9E}"/>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2" name="Freeform 700">
              <a:extLst>
                <a:ext uri="{FF2B5EF4-FFF2-40B4-BE49-F238E27FC236}">
                  <a16:creationId xmlns:a16="http://schemas.microsoft.com/office/drawing/2014/main" id="{EAED7E80-ED2C-48B6-8CD9-58909996ADA3}"/>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3" name="Freeform 701">
              <a:extLst>
                <a:ext uri="{FF2B5EF4-FFF2-40B4-BE49-F238E27FC236}">
                  <a16:creationId xmlns:a16="http://schemas.microsoft.com/office/drawing/2014/main" id="{76A7BCBA-3364-4F59-8C77-201A21451852}"/>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FF4900"/>
            </a:soli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4" name="Freeform 702">
              <a:extLst>
                <a:ext uri="{FF2B5EF4-FFF2-40B4-BE49-F238E27FC236}">
                  <a16:creationId xmlns:a16="http://schemas.microsoft.com/office/drawing/2014/main" id="{CD5F4ED7-E2CC-4CE4-86B3-EC3BE6D2B512}"/>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5" name="Freeform 703">
              <a:extLst>
                <a:ext uri="{FF2B5EF4-FFF2-40B4-BE49-F238E27FC236}">
                  <a16:creationId xmlns:a16="http://schemas.microsoft.com/office/drawing/2014/main" id="{3C3D7C27-A9ED-4849-B8B3-6BE2D199FBF2}"/>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6" name="Freeform 704">
              <a:extLst>
                <a:ext uri="{FF2B5EF4-FFF2-40B4-BE49-F238E27FC236}">
                  <a16:creationId xmlns:a16="http://schemas.microsoft.com/office/drawing/2014/main" id="{7809A527-402F-4D69-9F96-43B575CCE07A}"/>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7" name="Freeform 705">
              <a:extLst>
                <a:ext uri="{FF2B5EF4-FFF2-40B4-BE49-F238E27FC236}">
                  <a16:creationId xmlns:a16="http://schemas.microsoft.com/office/drawing/2014/main" id="{0C9D85F4-4DA1-401C-AD1B-95A6D02346ED}"/>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8" name="Freeform 706">
              <a:extLst>
                <a:ext uri="{FF2B5EF4-FFF2-40B4-BE49-F238E27FC236}">
                  <a16:creationId xmlns:a16="http://schemas.microsoft.com/office/drawing/2014/main" id="{0193261C-E628-41D6-91D0-5D74095735D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09" name="Freeform 707">
              <a:extLst>
                <a:ext uri="{FF2B5EF4-FFF2-40B4-BE49-F238E27FC236}">
                  <a16:creationId xmlns:a16="http://schemas.microsoft.com/office/drawing/2014/main" id="{27E3E3E7-D731-44E4-B073-D084B6908A34}"/>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0" name="Freeform 708">
              <a:extLst>
                <a:ext uri="{FF2B5EF4-FFF2-40B4-BE49-F238E27FC236}">
                  <a16:creationId xmlns:a16="http://schemas.microsoft.com/office/drawing/2014/main" id="{5D05253E-216A-4734-ADA7-1AA59B0C7877}"/>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1" name="Freeform 709">
              <a:extLst>
                <a:ext uri="{FF2B5EF4-FFF2-40B4-BE49-F238E27FC236}">
                  <a16:creationId xmlns:a16="http://schemas.microsoft.com/office/drawing/2014/main" id="{2964E8DB-944B-4CF9-AF07-2A31F2717972}"/>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2" name="Freeform 710">
              <a:extLst>
                <a:ext uri="{FF2B5EF4-FFF2-40B4-BE49-F238E27FC236}">
                  <a16:creationId xmlns:a16="http://schemas.microsoft.com/office/drawing/2014/main" id="{1106935D-2391-488F-BF6E-06B0B4F80295}"/>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3" name="Freeform 711">
              <a:extLst>
                <a:ext uri="{FF2B5EF4-FFF2-40B4-BE49-F238E27FC236}">
                  <a16:creationId xmlns:a16="http://schemas.microsoft.com/office/drawing/2014/main" id="{263951E6-FBD0-4F34-919A-5BBCA704612C}"/>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4" name="Freeform 712">
              <a:extLst>
                <a:ext uri="{FF2B5EF4-FFF2-40B4-BE49-F238E27FC236}">
                  <a16:creationId xmlns:a16="http://schemas.microsoft.com/office/drawing/2014/main" id="{51E79517-2493-4463-8646-8AF501452768}"/>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5" name="Freeform 713">
              <a:extLst>
                <a:ext uri="{FF2B5EF4-FFF2-40B4-BE49-F238E27FC236}">
                  <a16:creationId xmlns:a16="http://schemas.microsoft.com/office/drawing/2014/main" id="{B7A60B98-CBF6-4742-91A3-151F6E2271D5}"/>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6" name="Freeform 714">
              <a:extLst>
                <a:ext uri="{FF2B5EF4-FFF2-40B4-BE49-F238E27FC236}">
                  <a16:creationId xmlns:a16="http://schemas.microsoft.com/office/drawing/2014/main" id="{B748F852-4889-48E7-9282-F249055CC294}"/>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7" name="Freeform 715">
              <a:extLst>
                <a:ext uri="{FF2B5EF4-FFF2-40B4-BE49-F238E27FC236}">
                  <a16:creationId xmlns:a16="http://schemas.microsoft.com/office/drawing/2014/main" id="{590C1D1A-FCEF-416F-8FD7-6016AC51D437}"/>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8" name="Freeform 716">
              <a:extLst>
                <a:ext uri="{FF2B5EF4-FFF2-40B4-BE49-F238E27FC236}">
                  <a16:creationId xmlns:a16="http://schemas.microsoft.com/office/drawing/2014/main" id="{D8E5C8C8-7452-4C1F-8CCA-435E4A4C3670}"/>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19" name="Freeform 717">
              <a:extLst>
                <a:ext uri="{FF2B5EF4-FFF2-40B4-BE49-F238E27FC236}">
                  <a16:creationId xmlns:a16="http://schemas.microsoft.com/office/drawing/2014/main" id="{61A29467-A6FB-41DE-B1F7-55D3B68766AD}"/>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0" name="Freeform 718">
              <a:extLst>
                <a:ext uri="{FF2B5EF4-FFF2-40B4-BE49-F238E27FC236}">
                  <a16:creationId xmlns:a16="http://schemas.microsoft.com/office/drawing/2014/main" id="{9AA4C500-EC1A-4960-B0B4-E75867702099}"/>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1" name="Freeform 719">
              <a:extLst>
                <a:ext uri="{FF2B5EF4-FFF2-40B4-BE49-F238E27FC236}">
                  <a16:creationId xmlns:a16="http://schemas.microsoft.com/office/drawing/2014/main" id="{96BFFD74-A885-44F5-AFA6-BA007B2724E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2" name="Freeform 720">
              <a:extLst>
                <a:ext uri="{FF2B5EF4-FFF2-40B4-BE49-F238E27FC236}">
                  <a16:creationId xmlns:a16="http://schemas.microsoft.com/office/drawing/2014/main" id="{1926B719-9CE1-426B-88B5-8B10094C83AF}"/>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3" name="Freeform 721">
              <a:extLst>
                <a:ext uri="{FF2B5EF4-FFF2-40B4-BE49-F238E27FC236}">
                  <a16:creationId xmlns:a16="http://schemas.microsoft.com/office/drawing/2014/main" id="{DF934679-082C-4581-9B44-637FD05331F1}"/>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4" name="Freeform 722">
              <a:extLst>
                <a:ext uri="{FF2B5EF4-FFF2-40B4-BE49-F238E27FC236}">
                  <a16:creationId xmlns:a16="http://schemas.microsoft.com/office/drawing/2014/main" id="{5A3A3498-CBA8-4438-84D9-3AD00E5E7FF1}"/>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5" name="Freeform 723">
              <a:extLst>
                <a:ext uri="{FF2B5EF4-FFF2-40B4-BE49-F238E27FC236}">
                  <a16:creationId xmlns:a16="http://schemas.microsoft.com/office/drawing/2014/main" id="{30B93407-9289-408C-8A47-985D2A8E8C4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6" name="Freeform 724">
              <a:extLst>
                <a:ext uri="{FF2B5EF4-FFF2-40B4-BE49-F238E27FC236}">
                  <a16:creationId xmlns:a16="http://schemas.microsoft.com/office/drawing/2014/main" id="{06823760-EDE5-4714-89E5-05A4EF67318C}"/>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7" name="Freeform 725">
              <a:extLst>
                <a:ext uri="{FF2B5EF4-FFF2-40B4-BE49-F238E27FC236}">
                  <a16:creationId xmlns:a16="http://schemas.microsoft.com/office/drawing/2014/main" id="{72050271-55D5-4C96-947D-3FF72986564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8" name="Freeform 726">
              <a:extLst>
                <a:ext uri="{FF2B5EF4-FFF2-40B4-BE49-F238E27FC236}">
                  <a16:creationId xmlns:a16="http://schemas.microsoft.com/office/drawing/2014/main" id="{4B30B2FD-9C76-4D9A-8DFD-180AE8940818}"/>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29" name="Freeform 727">
              <a:extLst>
                <a:ext uri="{FF2B5EF4-FFF2-40B4-BE49-F238E27FC236}">
                  <a16:creationId xmlns:a16="http://schemas.microsoft.com/office/drawing/2014/main" id="{046EE320-C140-4568-BB89-9AE1A23C2954}"/>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0" name="Freeform 728">
              <a:extLst>
                <a:ext uri="{FF2B5EF4-FFF2-40B4-BE49-F238E27FC236}">
                  <a16:creationId xmlns:a16="http://schemas.microsoft.com/office/drawing/2014/main" id="{92ECD96D-E52E-41EA-B4E1-69A33D817FB3}"/>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1" name="Freeform 729">
              <a:extLst>
                <a:ext uri="{FF2B5EF4-FFF2-40B4-BE49-F238E27FC236}">
                  <a16:creationId xmlns:a16="http://schemas.microsoft.com/office/drawing/2014/main" id="{A112DF96-B45C-459C-9D7B-3401E2DE9C4B}"/>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2" name="Freeform 730">
              <a:extLst>
                <a:ext uri="{FF2B5EF4-FFF2-40B4-BE49-F238E27FC236}">
                  <a16:creationId xmlns:a16="http://schemas.microsoft.com/office/drawing/2014/main" id="{4C55514A-26A0-4BC0-A46D-DCF0726DA032}"/>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3" name="Freeform 731">
              <a:extLst>
                <a:ext uri="{FF2B5EF4-FFF2-40B4-BE49-F238E27FC236}">
                  <a16:creationId xmlns:a16="http://schemas.microsoft.com/office/drawing/2014/main" id="{CA890EBC-A5DE-495C-9672-756401B9D5D7}"/>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4" name="Freeform 732">
              <a:extLst>
                <a:ext uri="{FF2B5EF4-FFF2-40B4-BE49-F238E27FC236}">
                  <a16:creationId xmlns:a16="http://schemas.microsoft.com/office/drawing/2014/main" id="{C749D9B6-5685-4660-8D09-7410B9656465}"/>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5" name="Freeform 733">
              <a:extLst>
                <a:ext uri="{FF2B5EF4-FFF2-40B4-BE49-F238E27FC236}">
                  <a16:creationId xmlns:a16="http://schemas.microsoft.com/office/drawing/2014/main" id="{C1D934BF-9807-4F05-A48B-B5F0458CCADB}"/>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6" name="Freeform 734">
              <a:extLst>
                <a:ext uri="{FF2B5EF4-FFF2-40B4-BE49-F238E27FC236}">
                  <a16:creationId xmlns:a16="http://schemas.microsoft.com/office/drawing/2014/main" id="{30558752-7005-480B-A6F8-8FF330FABAD7}"/>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7" name="Freeform 735">
              <a:extLst>
                <a:ext uri="{FF2B5EF4-FFF2-40B4-BE49-F238E27FC236}">
                  <a16:creationId xmlns:a16="http://schemas.microsoft.com/office/drawing/2014/main" id="{1C4005E7-E423-4FA4-A1AC-689BF5093498}"/>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8" name="Freeform 736">
              <a:extLst>
                <a:ext uri="{FF2B5EF4-FFF2-40B4-BE49-F238E27FC236}">
                  <a16:creationId xmlns:a16="http://schemas.microsoft.com/office/drawing/2014/main" id="{832F4FA8-605E-4420-B3CC-B89B86CC2C32}"/>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39" name="Freeform 737">
              <a:extLst>
                <a:ext uri="{FF2B5EF4-FFF2-40B4-BE49-F238E27FC236}">
                  <a16:creationId xmlns:a16="http://schemas.microsoft.com/office/drawing/2014/main" id="{F307A3F0-CBD8-4FE8-92C4-BCBEE92A2762}"/>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0" name="Freeform 738">
              <a:extLst>
                <a:ext uri="{FF2B5EF4-FFF2-40B4-BE49-F238E27FC236}">
                  <a16:creationId xmlns:a16="http://schemas.microsoft.com/office/drawing/2014/main" id="{10418910-92C6-4A4A-9408-2E880A718795}"/>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1" name="Freeform 739">
              <a:extLst>
                <a:ext uri="{FF2B5EF4-FFF2-40B4-BE49-F238E27FC236}">
                  <a16:creationId xmlns:a16="http://schemas.microsoft.com/office/drawing/2014/main" id="{122F95A0-7FF0-4033-9786-A0D08DEB1C78}"/>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2" name="Freeform 740">
              <a:extLst>
                <a:ext uri="{FF2B5EF4-FFF2-40B4-BE49-F238E27FC236}">
                  <a16:creationId xmlns:a16="http://schemas.microsoft.com/office/drawing/2014/main" id="{8B0D3D7A-7243-4875-A957-0A649A03FB2F}"/>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3" name="Freeform 741">
              <a:extLst>
                <a:ext uri="{FF2B5EF4-FFF2-40B4-BE49-F238E27FC236}">
                  <a16:creationId xmlns:a16="http://schemas.microsoft.com/office/drawing/2014/main" id="{6DAA878A-A573-4A4E-8DB2-52B847748732}"/>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4" name="Freeform 742">
              <a:extLst>
                <a:ext uri="{FF2B5EF4-FFF2-40B4-BE49-F238E27FC236}">
                  <a16:creationId xmlns:a16="http://schemas.microsoft.com/office/drawing/2014/main" id="{A1517B19-5798-4CDA-973A-CA7B794899F2}"/>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5" name="Freeform 743">
              <a:extLst>
                <a:ext uri="{FF2B5EF4-FFF2-40B4-BE49-F238E27FC236}">
                  <a16:creationId xmlns:a16="http://schemas.microsoft.com/office/drawing/2014/main" id="{383DFFA8-A0EF-4162-BA46-D02E2242F873}"/>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6" name="Freeform 744">
              <a:extLst>
                <a:ext uri="{FF2B5EF4-FFF2-40B4-BE49-F238E27FC236}">
                  <a16:creationId xmlns:a16="http://schemas.microsoft.com/office/drawing/2014/main" id="{27A894A8-CBC0-4BA3-AFB7-35EDCFEDF755}"/>
                </a:ext>
              </a:extLst>
            </p:cNvPr>
            <p:cNvSpPr>
              <a:spLocks/>
            </p:cNvSpPr>
            <p:nvPr/>
          </p:nvSpPr>
          <p:spPr bwMode="auto">
            <a:xfrm>
              <a:off x="12684269" y="7940428"/>
              <a:ext cx="767517" cy="946108"/>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7" name="Freeform 745">
              <a:extLst>
                <a:ext uri="{FF2B5EF4-FFF2-40B4-BE49-F238E27FC236}">
                  <a16:creationId xmlns:a16="http://schemas.microsoft.com/office/drawing/2014/main" id="{3EE2EDA9-BBD5-4FA8-9496-A62B7D7172FC}"/>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8" name="Freeform 746">
              <a:extLst>
                <a:ext uri="{FF2B5EF4-FFF2-40B4-BE49-F238E27FC236}">
                  <a16:creationId xmlns:a16="http://schemas.microsoft.com/office/drawing/2014/main" id="{2203D8AE-6604-4ABC-911F-2BD4E38BE2AB}"/>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49" name="Freeform 747">
              <a:extLst>
                <a:ext uri="{FF2B5EF4-FFF2-40B4-BE49-F238E27FC236}">
                  <a16:creationId xmlns:a16="http://schemas.microsoft.com/office/drawing/2014/main" id="{E12B6072-86A8-4FC5-ABE6-03745CEFB27A}"/>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0" name="Freeform 748">
              <a:extLst>
                <a:ext uri="{FF2B5EF4-FFF2-40B4-BE49-F238E27FC236}">
                  <a16:creationId xmlns:a16="http://schemas.microsoft.com/office/drawing/2014/main" id="{0F1F754A-4C5D-4DAB-9A1C-E84F66F77D53}"/>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1" name="Freeform 749">
              <a:extLst>
                <a:ext uri="{FF2B5EF4-FFF2-40B4-BE49-F238E27FC236}">
                  <a16:creationId xmlns:a16="http://schemas.microsoft.com/office/drawing/2014/main" id="{30EF6689-D726-4045-9C3B-A5E30CDDEFDA}"/>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2" name="Freeform 750">
              <a:extLst>
                <a:ext uri="{FF2B5EF4-FFF2-40B4-BE49-F238E27FC236}">
                  <a16:creationId xmlns:a16="http://schemas.microsoft.com/office/drawing/2014/main" id="{E8AF99CB-E5D2-4039-8A00-893633330679}"/>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3" name="Freeform 751">
              <a:extLst>
                <a:ext uri="{FF2B5EF4-FFF2-40B4-BE49-F238E27FC236}">
                  <a16:creationId xmlns:a16="http://schemas.microsoft.com/office/drawing/2014/main" id="{E79BC128-577B-4545-B837-1CA00BCA92C7}"/>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4" name="Freeform 752">
              <a:extLst>
                <a:ext uri="{FF2B5EF4-FFF2-40B4-BE49-F238E27FC236}">
                  <a16:creationId xmlns:a16="http://schemas.microsoft.com/office/drawing/2014/main" id="{69FA4FA7-7028-429A-99B1-FCABF7E45F11}"/>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FF4900"/>
            </a:soli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5" name="Freeform 753">
              <a:extLst>
                <a:ext uri="{FF2B5EF4-FFF2-40B4-BE49-F238E27FC236}">
                  <a16:creationId xmlns:a16="http://schemas.microsoft.com/office/drawing/2014/main" id="{BAE27243-0F5D-49F2-A95D-1CDE796E1808}"/>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6" name="Freeform 754">
              <a:extLst>
                <a:ext uri="{FF2B5EF4-FFF2-40B4-BE49-F238E27FC236}">
                  <a16:creationId xmlns:a16="http://schemas.microsoft.com/office/drawing/2014/main" id="{04F047C1-DC28-438D-B06A-7E60E6098B01}"/>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7" name="Freeform 755">
              <a:extLst>
                <a:ext uri="{FF2B5EF4-FFF2-40B4-BE49-F238E27FC236}">
                  <a16:creationId xmlns:a16="http://schemas.microsoft.com/office/drawing/2014/main" id="{DE9FFF22-1E3D-4D09-BFD8-E6DB97D9D5D5}"/>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8" name="Freeform 756">
              <a:extLst>
                <a:ext uri="{FF2B5EF4-FFF2-40B4-BE49-F238E27FC236}">
                  <a16:creationId xmlns:a16="http://schemas.microsoft.com/office/drawing/2014/main" id="{2027FD1A-0E11-412D-ABCC-C736E6FCBA62}"/>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59" name="Freeform 757">
              <a:extLst>
                <a:ext uri="{FF2B5EF4-FFF2-40B4-BE49-F238E27FC236}">
                  <a16:creationId xmlns:a16="http://schemas.microsoft.com/office/drawing/2014/main" id="{CB8D91B1-E7D5-491D-B7A4-28E5CA0AD41F}"/>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0" name="Freeform 758">
              <a:extLst>
                <a:ext uri="{FF2B5EF4-FFF2-40B4-BE49-F238E27FC236}">
                  <a16:creationId xmlns:a16="http://schemas.microsoft.com/office/drawing/2014/main" id="{D9AF158D-8DEE-4FBD-8B89-BD8DBC7DA3AD}"/>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1" name="Freeform 759">
              <a:extLst>
                <a:ext uri="{FF2B5EF4-FFF2-40B4-BE49-F238E27FC236}">
                  <a16:creationId xmlns:a16="http://schemas.microsoft.com/office/drawing/2014/main" id="{95D02FB9-7385-49A2-B0FD-CFB1E85DA7D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2" name="Freeform 760">
              <a:extLst>
                <a:ext uri="{FF2B5EF4-FFF2-40B4-BE49-F238E27FC236}">
                  <a16:creationId xmlns:a16="http://schemas.microsoft.com/office/drawing/2014/main" id="{DA2C9DFC-33F1-4267-9D07-30CBB92C1D9F}"/>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3" name="Freeform 761">
              <a:extLst>
                <a:ext uri="{FF2B5EF4-FFF2-40B4-BE49-F238E27FC236}">
                  <a16:creationId xmlns:a16="http://schemas.microsoft.com/office/drawing/2014/main" id="{9FAA90BB-9EC8-4CB3-B30F-B067BC2BFADF}"/>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4" name="Freeform 762">
              <a:extLst>
                <a:ext uri="{FF2B5EF4-FFF2-40B4-BE49-F238E27FC236}">
                  <a16:creationId xmlns:a16="http://schemas.microsoft.com/office/drawing/2014/main" id="{5600BC59-34CA-4303-B6BC-95344C27E176}"/>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5" name="Freeform 763">
              <a:extLst>
                <a:ext uri="{FF2B5EF4-FFF2-40B4-BE49-F238E27FC236}">
                  <a16:creationId xmlns:a16="http://schemas.microsoft.com/office/drawing/2014/main" id="{798159D7-AB94-4293-A15C-CE7BFBDE818D}"/>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6" name="Freeform 764">
              <a:extLst>
                <a:ext uri="{FF2B5EF4-FFF2-40B4-BE49-F238E27FC236}">
                  <a16:creationId xmlns:a16="http://schemas.microsoft.com/office/drawing/2014/main" id="{154070E4-4835-43A9-BEB6-C3F7A100E4C1}"/>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7" name="Freeform 765">
              <a:extLst>
                <a:ext uri="{FF2B5EF4-FFF2-40B4-BE49-F238E27FC236}">
                  <a16:creationId xmlns:a16="http://schemas.microsoft.com/office/drawing/2014/main" id="{C6055943-F077-4AE7-9093-E42FEC80E207}"/>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8" name="Freeform 766">
              <a:extLst>
                <a:ext uri="{FF2B5EF4-FFF2-40B4-BE49-F238E27FC236}">
                  <a16:creationId xmlns:a16="http://schemas.microsoft.com/office/drawing/2014/main" id="{8B329B65-B71D-4B9B-81F1-2D0867CDD1D0}"/>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69" name="Freeform 767">
              <a:extLst>
                <a:ext uri="{FF2B5EF4-FFF2-40B4-BE49-F238E27FC236}">
                  <a16:creationId xmlns:a16="http://schemas.microsoft.com/office/drawing/2014/main" id="{3724175A-EA6E-401B-BDC4-62AE984CFEC2}"/>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0" name="Freeform 768">
              <a:extLst>
                <a:ext uri="{FF2B5EF4-FFF2-40B4-BE49-F238E27FC236}">
                  <a16:creationId xmlns:a16="http://schemas.microsoft.com/office/drawing/2014/main" id="{4F894C0F-8858-4326-AEB4-D33F5FA44A0D}"/>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1" name="Freeform 769">
              <a:extLst>
                <a:ext uri="{FF2B5EF4-FFF2-40B4-BE49-F238E27FC236}">
                  <a16:creationId xmlns:a16="http://schemas.microsoft.com/office/drawing/2014/main" id="{E75E00C3-2D1E-4E79-BED9-435A76295D79}"/>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rgbClr val="FF4900"/>
            </a:soli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2" name="Freeform 770">
              <a:extLst>
                <a:ext uri="{FF2B5EF4-FFF2-40B4-BE49-F238E27FC236}">
                  <a16:creationId xmlns:a16="http://schemas.microsoft.com/office/drawing/2014/main" id="{241801F7-6F93-4E12-81EB-C4298C2D7773}"/>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3" name="Freeform 771">
              <a:extLst>
                <a:ext uri="{FF2B5EF4-FFF2-40B4-BE49-F238E27FC236}">
                  <a16:creationId xmlns:a16="http://schemas.microsoft.com/office/drawing/2014/main" id="{1E25A4B9-1B61-420F-A651-81B33293960C}"/>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4" name="Freeform 772">
              <a:extLst>
                <a:ext uri="{FF2B5EF4-FFF2-40B4-BE49-F238E27FC236}">
                  <a16:creationId xmlns:a16="http://schemas.microsoft.com/office/drawing/2014/main" id="{9B565A4A-9198-46DB-A087-38FDA72CEE87}"/>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5" name="Freeform 773">
              <a:extLst>
                <a:ext uri="{FF2B5EF4-FFF2-40B4-BE49-F238E27FC236}">
                  <a16:creationId xmlns:a16="http://schemas.microsoft.com/office/drawing/2014/main" id="{D30DD927-EF03-4959-BA8E-F0C0FD43787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6" name="Freeform 774">
              <a:extLst>
                <a:ext uri="{FF2B5EF4-FFF2-40B4-BE49-F238E27FC236}">
                  <a16:creationId xmlns:a16="http://schemas.microsoft.com/office/drawing/2014/main" id="{A7E5ADD0-1FF5-4E7B-9DA1-803DDCC4475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7" name="Freeform 775">
              <a:extLst>
                <a:ext uri="{FF2B5EF4-FFF2-40B4-BE49-F238E27FC236}">
                  <a16:creationId xmlns:a16="http://schemas.microsoft.com/office/drawing/2014/main" id="{D5D8C35C-331A-4370-856E-57C3070A5FED}"/>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8" name="Freeform 776">
              <a:extLst>
                <a:ext uri="{FF2B5EF4-FFF2-40B4-BE49-F238E27FC236}">
                  <a16:creationId xmlns:a16="http://schemas.microsoft.com/office/drawing/2014/main" id="{2C3C39DA-1D5C-4089-82F6-BFF07C11B0CE}"/>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79" name="Freeform 777">
              <a:extLst>
                <a:ext uri="{FF2B5EF4-FFF2-40B4-BE49-F238E27FC236}">
                  <a16:creationId xmlns:a16="http://schemas.microsoft.com/office/drawing/2014/main" id="{EAA98FE4-6EA4-44FD-9CF3-792248ACF603}"/>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0" name="Freeform 778">
              <a:extLst>
                <a:ext uri="{FF2B5EF4-FFF2-40B4-BE49-F238E27FC236}">
                  <a16:creationId xmlns:a16="http://schemas.microsoft.com/office/drawing/2014/main" id="{D76BB844-7057-4166-B36B-D21D8E2AA380}"/>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1" name="Freeform 779">
              <a:extLst>
                <a:ext uri="{FF2B5EF4-FFF2-40B4-BE49-F238E27FC236}">
                  <a16:creationId xmlns:a16="http://schemas.microsoft.com/office/drawing/2014/main" id="{4AECBFD9-EFD8-4A00-A7A3-AAC438E59758}"/>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2" name="Freeform 780">
              <a:extLst>
                <a:ext uri="{FF2B5EF4-FFF2-40B4-BE49-F238E27FC236}">
                  <a16:creationId xmlns:a16="http://schemas.microsoft.com/office/drawing/2014/main" id="{A96AB434-2D7B-4896-BB54-ABF77132B19E}"/>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3" name="Freeform 782">
              <a:extLst>
                <a:ext uri="{FF2B5EF4-FFF2-40B4-BE49-F238E27FC236}">
                  <a16:creationId xmlns:a16="http://schemas.microsoft.com/office/drawing/2014/main" id="{3274155A-0847-4309-96F3-0F8B806E2C67}"/>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4" name="Freeform 783">
              <a:extLst>
                <a:ext uri="{FF2B5EF4-FFF2-40B4-BE49-F238E27FC236}">
                  <a16:creationId xmlns:a16="http://schemas.microsoft.com/office/drawing/2014/main" id="{FFE66B81-9C36-4412-9B6B-E7715BFBCB06}"/>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5" name="Freeform 784">
              <a:extLst>
                <a:ext uri="{FF2B5EF4-FFF2-40B4-BE49-F238E27FC236}">
                  <a16:creationId xmlns:a16="http://schemas.microsoft.com/office/drawing/2014/main" id="{5243FE73-A5DD-4FF0-8D1B-000B8F0A5C52}"/>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6" name="Freeform 785">
              <a:extLst>
                <a:ext uri="{FF2B5EF4-FFF2-40B4-BE49-F238E27FC236}">
                  <a16:creationId xmlns:a16="http://schemas.microsoft.com/office/drawing/2014/main" id="{75282F3E-F572-4A6D-83ED-A7961FBCFF0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7" name="Freeform 786">
              <a:extLst>
                <a:ext uri="{FF2B5EF4-FFF2-40B4-BE49-F238E27FC236}">
                  <a16:creationId xmlns:a16="http://schemas.microsoft.com/office/drawing/2014/main" id="{6921BF99-91F7-402D-9163-91B27CB746D5}"/>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8" name="Freeform 787">
              <a:extLst>
                <a:ext uri="{FF2B5EF4-FFF2-40B4-BE49-F238E27FC236}">
                  <a16:creationId xmlns:a16="http://schemas.microsoft.com/office/drawing/2014/main" id="{9623A679-B6E0-4285-A962-B7EAB58830A8}"/>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89" name="Freeform 788">
              <a:extLst>
                <a:ext uri="{FF2B5EF4-FFF2-40B4-BE49-F238E27FC236}">
                  <a16:creationId xmlns:a16="http://schemas.microsoft.com/office/drawing/2014/main" id="{D73039F5-0E3C-48CB-957A-94839C4A5C9B}"/>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0" name="Freeform 789">
              <a:extLst>
                <a:ext uri="{FF2B5EF4-FFF2-40B4-BE49-F238E27FC236}">
                  <a16:creationId xmlns:a16="http://schemas.microsoft.com/office/drawing/2014/main" id="{A964864F-BDB3-4417-8280-A88B020D5C57}"/>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1" name="Freeform 790">
              <a:extLst>
                <a:ext uri="{FF2B5EF4-FFF2-40B4-BE49-F238E27FC236}">
                  <a16:creationId xmlns:a16="http://schemas.microsoft.com/office/drawing/2014/main" id="{241A0D9E-3243-44EF-A0BE-592595E41B0C}"/>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2" name="Freeform 791">
              <a:extLst>
                <a:ext uri="{FF2B5EF4-FFF2-40B4-BE49-F238E27FC236}">
                  <a16:creationId xmlns:a16="http://schemas.microsoft.com/office/drawing/2014/main" id="{A3EFC10D-6439-4FDC-8992-0F604EC700AC}"/>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3" name="Freeform 792">
              <a:extLst>
                <a:ext uri="{FF2B5EF4-FFF2-40B4-BE49-F238E27FC236}">
                  <a16:creationId xmlns:a16="http://schemas.microsoft.com/office/drawing/2014/main" id="{378B1EE7-E02F-4543-AE3B-9D89AA0A6897}"/>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4" name="Freeform 793">
              <a:extLst>
                <a:ext uri="{FF2B5EF4-FFF2-40B4-BE49-F238E27FC236}">
                  <a16:creationId xmlns:a16="http://schemas.microsoft.com/office/drawing/2014/main" id="{2427C327-1B64-47D9-831D-1D1806CA66D7}"/>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5" name="Freeform 794">
              <a:extLst>
                <a:ext uri="{FF2B5EF4-FFF2-40B4-BE49-F238E27FC236}">
                  <a16:creationId xmlns:a16="http://schemas.microsoft.com/office/drawing/2014/main" id="{B964CC2C-A657-4204-8A28-A24EE048EBBF}"/>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6" name="Freeform 795">
              <a:extLst>
                <a:ext uri="{FF2B5EF4-FFF2-40B4-BE49-F238E27FC236}">
                  <a16:creationId xmlns:a16="http://schemas.microsoft.com/office/drawing/2014/main" id="{9C1C9527-18E2-45D9-9E7B-619C19372124}"/>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7" name="Freeform 796">
              <a:extLst>
                <a:ext uri="{FF2B5EF4-FFF2-40B4-BE49-F238E27FC236}">
                  <a16:creationId xmlns:a16="http://schemas.microsoft.com/office/drawing/2014/main" id="{DAA8A256-0646-41B6-86F3-3B207CA84DBD}"/>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398" name="Freeform 797">
              <a:extLst>
                <a:ext uri="{FF2B5EF4-FFF2-40B4-BE49-F238E27FC236}">
                  <a16:creationId xmlns:a16="http://schemas.microsoft.com/office/drawing/2014/main" id="{B50650C1-3E5B-4143-A4E7-FEA925E5399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grpSp>
    </p:spTree>
    <p:extLst>
      <p:ext uri="{BB962C8B-B14F-4D97-AF65-F5344CB8AC3E}">
        <p14:creationId xmlns:p14="http://schemas.microsoft.com/office/powerpoint/2010/main" val="3666785781"/>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38AE-9508-4B8B-9532-44BEA96F9572}"/>
              </a:ext>
            </a:extLst>
          </p:cNvPr>
          <p:cNvSpPr>
            <a:spLocks noGrp="1"/>
          </p:cNvSpPr>
          <p:nvPr>
            <p:ph type="title"/>
          </p:nvPr>
        </p:nvSpPr>
        <p:spPr/>
        <p:txBody>
          <a:bodyPr/>
          <a:lstStyle/>
          <a:p>
            <a:r>
              <a:rPr lang="en-US" dirty="0"/>
              <a:t>India Map Example</a:t>
            </a:r>
          </a:p>
        </p:txBody>
      </p:sp>
      <p:sp>
        <p:nvSpPr>
          <p:cNvPr id="13" name="Footer Placeholder 12">
            <a:extLst>
              <a:ext uri="{FF2B5EF4-FFF2-40B4-BE49-F238E27FC236}">
                <a16:creationId xmlns:a16="http://schemas.microsoft.com/office/drawing/2014/main" id="{88DBB33F-B540-4AF1-85E7-11EDFF60B93B}"/>
              </a:ext>
            </a:extLst>
          </p:cNvPr>
          <p:cNvSpPr>
            <a:spLocks noGrp="1"/>
          </p:cNvSpPr>
          <p:nvPr>
            <p:ph type="ftr" sz="quarter" idx="11"/>
          </p:nvPr>
        </p:nvSpPr>
        <p:spPr/>
        <p:txBody>
          <a:bodyPr/>
          <a:lstStyle/>
          <a:p>
            <a:r>
              <a:rPr lang="en-US"/>
              <a:t>Confidential - Do Not Distribute</a:t>
            </a:r>
          </a:p>
        </p:txBody>
      </p:sp>
      <p:sp>
        <p:nvSpPr>
          <p:cNvPr id="14" name="Slide Number Placeholder 13">
            <a:extLst>
              <a:ext uri="{FF2B5EF4-FFF2-40B4-BE49-F238E27FC236}">
                <a16:creationId xmlns:a16="http://schemas.microsoft.com/office/drawing/2014/main" id="{76C5CB9E-EC8D-4F06-ACD4-EBA866AEFC04}"/>
              </a:ext>
            </a:extLst>
          </p:cNvPr>
          <p:cNvSpPr>
            <a:spLocks noGrp="1"/>
          </p:cNvSpPr>
          <p:nvPr>
            <p:ph type="sldNum" sz="quarter" idx="12"/>
          </p:nvPr>
        </p:nvSpPr>
        <p:spPr/>
        <p:txBody>
          <a:bodyPr/>
          <a:lstStyle/>
          <a:p>
            <a:fld id="{65BF3701-1924-4C15-9132-07AD9E28B3C8}" type="slidenum">
              <a:rPr lang="en-US" smtClean="0"/>
              <a:t>36</a:t>
            </a:fld>
            <a:endParaRPr lang="en-US"/>
          </a:p>
        </p:txBody>
      </p:sp>
      <p:sp>
        <p:nvSpPr>
          <p:cNvPr id="3" name="Text Placeholder 2">
            <a:extLst>
              <a:ext uri="{FF2B5EF4-FFF2-40B4-BE49-F238E27FC236}">
                <a16:creationId xmlns:a16="http://schemas.microsoft.com/office/drawing/2014/main" id="{33B2F6AC-FFBF-4313-80BF-0DB32468CEE8}"/>
              </a:ext>
            </a:extLst>
          </p:cNvPr>
          <p:cNvSpPr>
            <a:spLocks noGrp="1"/>
          </p:cNvSpPr>
          <p:nvPr>
            <p:ph type="body" sz="quarter" idx="13"/>
          </p:nvPr>
        </p:nvSpPr>
        <p:spPr/>
        <p:txBody>
          <a:bodyPr>
            <a:normAutofit fontScale="85000" lnSpcReduction="20000"/>
          </a:bodyPr>
          <a:lstStyle/>
          <a:p>
            <a:r>
              <a:rPr lang="en-US" dirty="0"/>
              <a:t>Short to medium subtitle for map.</a:t>
            </a:r>
          </a:p>
        </p:txBody>
      </p:sp>
      <p:sp>
        <p:nvSpPr>
          <p:cNvPr id="5" name="Freeform 701">
            <a:extLst>
              <a:ext uri="{FF2B5EF4-FFF2-40B4-BE49-F238E27FC236}">
                <a16:creationId xmlns:a16="http://schemas.microsoft.com/office/drawing/2014/main" id="{22602D94-4437-4D05-B6A7-F0E1884F1DD6}"/>
              </a:ext>
            </a:extLst>
          </p:cNvPr>
          <p:cNvSpPr>
            <a:spLocks/>
          </p:cNvSpPr>
          <p:nvPr/>
        </p:nvSpPr>
        <p:spPr bwMode="auto">
          <a:xfrm>
            <a:off x="6096000" y="490180"/>
            <a:ext cx="5317227" cy="5668003"/>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adFill>
            <a:gsLst>
              <a:gs pos="0">
                <a:srgbClr val="939DA9">
                  <a:alpha val="35000"/>
                </a:srgbClr>
              </a:gs>
              <a:gs pos="99000">
                <a:srgbClr val="939DA9">
                  <a:alpha val="70000"/>
                </a:srgbClr>
              </a:gs>
            </a:gsLst>
            <a:lin ang="2700000" scaled="0"/>
          </a:gradFill>
          <a:ln w="3175" cap="flat">
            <a:solidFill>
              <a:schemeClr val="bg1">
                <a:alpha val="50000"/>
              </a:schemeClr>
            </a:solidFill>
            <a:prstDash val="solid"/>
            <a:round/>
            <a:headEnd/>
            <a:tailEnd/>
          </a:ln>
        </p:spPr>
        <p:txBody>
          <a:bodyPr vert="horz" wrap="square" lIns="45720" tIns="22860" rIns="45720" bIns="22860" numCol="1" anchor="t" anchorCtr="0" compatLnSpc="1">
            <a:prstTxWarp prst="textNoShape">
              <a:avLst/>
            </a:prstTxWarp>
          </a:bodyPr>
          <a:lstStyle/>
          <a:p>
            <a:endParaRPr lang="id-ID" sz="900"/>
          </a:p>
        </p:txBody>
      </p:sp>
      <p:sp>
        <p:nvSpPr>
          <p:cNvPr id="6" name="TextBox 5">
            <a:extLst>
              <a:ext uri="{FF2B5EF4-FFF2-40B4-BE49-F238E27FC236}">
                <a16:creationId xmlns:a16="http://schemas.microsoft.com/office/drawing/2014/main" id="{001BEAD2-93C0-4FB9-8585-B8C3915CAC21}"/>
              </a:ext>
            </a:extLst>
          </p:cNvPr>
          <p:cNvSpPr txBox="1"/>
          <p:nvPr/>
        </p:nvSpPr>
        <p:spPr>
          <a:xfrm>
            <a:off x="8228875" y="1864601"/>
            <a:ext cx="3053345" cy="2400657"/>
          </a:xfrm>
          <a:prstGeom prst="rect">
            <a:avLst/>
          </a:prstGeom>
          <a:noFill/>
        </p:spPr>
        <p:txBody>
          <a:bodyPr wrap="square" rtlCol="0">
            <a:spAutoFit/>
          </a:bodyPr>
          <a:lstStyle/>
          <a:p>
            <a:pPr algn="r"/>
            <a:r>
              <a:rPr lang="en-US" sz="15000" b="1">
                <a:solidFill>
                  <a:srgbClr val="FF4900"/>
                </a:solidFill>
              </a:rPr>
              <a:t>15</a:t>
            </a:r>
            <a:endParaRPr lang="en-ID" sz="15000" b="1">
              <a:solidFill>
                <a:srgbClr val="FF4900"/>
              </a:solidFill>
            </a:endParaRPr>
          </a:p>
        </p:txBody>
      </p:sp>
      <p:sp>
        <p:nvSpPr>
          <p:cNvPr id="7" name="Rectangle 6">
            <a:extLst>
              <a:ext uri="{FF2B5EF4-FFF2-40B4-BE49-F238E27FC236}">
                <a16:creationId xmlns:a16="http://schemas.microsoft.com/office/drawing/2014/main" id="{64F24F0C-D9A1-4031-8F24-E5BB41544799}"/>
              </a:ext>
            </a:extLst>
          </p:cNvPr>
          <p:cNvSpPr/>
          <p:nvPr/>
        </p:nvSpPr>
        <p:spPr>
          <a:xfrm>
            <a:off x="11133862" y="2411027"/>
            <a:ext cx="540533" cy="707886"/>
          </a:xfrm>
          <a:prstGeom prst="rect">
            <a:avLst/>
          </a:prstGeom>
        </p:spPr>
        <p:txBody>
          <a:bodyPr wrap="none">
            <a:spAutoFit/>
          </a:bodyPr>
          <a:lstStyle/>
          <a:p>
            <a:r>
              <a:rPr lang="en-US" sz="4000" b="1">
                <a:solidFill>
                  <a:srgbClr val="FF4900"/>
                </a:solidFill>
              </a:rPr>
              <a:t>%</a:t>
            </a:r>
            <a:endParaRPr lang="en-US" sz="4000"/>
          </a:p>
        </p:txBody>
      </p:sp>
      <p:sp>
        <p:nvSpPr>
          <p:cNvPr id="8" name="Rectangle 7">
            <a:extLst>
              <a:ext uri="{FF2B5EF4-FFF2-40B4-BE49-F238E27FC236}">
                <a16:creationId xmlns:a16="http://schemas.microsoft.com/office/drawing/2014/main" id="{4549FC4B-1C45-422B-8926-33AA58323250}"/>
              </a:ext>
            </a:extLst>
          </p:cNvPr>
          <p:cNvSpPr/>
          <p:nvPr/>
        </p:nvSpPr>
        <p:spPr>
          <a:xfrm>
            <a:off x="5976936" y="4845420"/>
            <a:ext cx="1624010" cy="369332"/>
          </a:xfrm>
          <a:prstGeom prst="rect">
            <a:avLst/>
          </a:prstGeom>
        </p:spPr>
        <p:txBody>
          <a:bodyPr wrap="square">
            <a:spAutoFit/>
          </a:bodyPr>
          <a:lstStyle/>
          <a:p>
            <a:r>
              <a:rPr lang="en-US" b="1">
                <a:solidFill>
                  <a:srgbClr val="25323C"/>
                </a:solidFill>
                <a:latin typeface="Gotham HTF Book" pitchFamily="50" charset="0"/>
                <a:ea typeface="Lato" panose="020F0502020204030203" pitchFamily="34" charset="0"/>
                <a:cs typeface="Aharoni" panose="02010803020104030203" pitchFamily="2" charset="-79"/>
              </a:rPr>
              <a:t>City Callout</a:t>
            </a:r>
          </a:p>
        </p:txBody>
      </p:sp>
      <p:cxnSp>
        <p:nvCxnSpPr>
          <p:cNvPr id="9" name="Straight Connector 8">
            <a:extLst>
              <a:ext uri="{FF2B5EF4-FFF2-40B4-BE49-F238E27FC236}">
                <a16:creationId xmlns:a16="http://schemas.microsoft.com/office/drawing/2014/main" id="{164E5370-56F1-4F4D-B791-476168F9D149}"/>
              </a:ext>
            </a:extLst>
          </p:cNvPr>
          <p:cNvCxnSpPr>
            <a:cxnSpLocks/>
          </p:cNvCxnSpPr>
          <p:nvPr/>
        </p:nvCxnSpPr>
        <p:spPr>
          <a:xfrm flipV="1">
            <a:off x="6096000" y="3094722"/>
            <a:ext cx="943351" cy="3916"/>
          </a:xfrm>
          <a:prstGeom prst="line">
            <a:avLst/>
          </a:prstGeom>
          <a:ln>
            <a:solidFill>
              <a:srgbClr val="FF49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11675A1-EE41-4D3B-B3F9-B8EC470BD691}"/>
              </a:ext>
            </a:extLst>
          </p:cNvPr>
          <p:cNvSpPr/>
          <p:nvPr/>
        </p:nvSpPr>
        <p:spPr>
          <a:xfrm>
            <a:off x="5976937" y="5138382"/>
            <a:ext cx="3090838" cy="883255"/>
          </a:xfrm>
          <a:prstGeom prst="rect">
            <a:avLst/>
          </a:prstGeom>
        </p:spPr>
        <p:txBody>
          <a:bodyPr wrap="square">
            <a:spAutoFit/>
          </a:bodyPr>
          <a:lstStyle/>
          <a:p>
            <a:pPr>
              <a:lnSpc>
                <a:spcPct val="150000"/>
              </a:lnSpc>
            </a:pPr>
            <a:r>
              <a:rPr lang="id-ID" sz="1200">
                <a:solidFill>
                  <a:srgbClr val="25323C"/>
                </a:solidFill>
                <a:latin typeface="Gotham HTF Book" pitchFamily="50" charset="0"/>
                <a:ea typeface="Lato" panose="020F0502020204030203" pitchFamily="34" charset="0"/>
                <a:cs typeface="Lato" panose="020F0502020204030203" pitchFamily="34" charset="0"/>
              </a:rPr>
              <a:t>Lorem ipsum dolor sit amet, lacus nulla ac netus nibh aliquet, porttitor ligula justo libero</a:t>
            </a:r>
          </a:p>
        </p:txBody>
      </p:sp>
      <p:cxnSp>
        <p:nvCxnSpPr>
          <p:cNvPr id="11" name="Straight Connector 10">
            <a:extLst>
              <a:ext uri="{FF2B5EF4-FFF2-40B4-BE49-F238E27FC236}">
                <a16:creationId xmlns:a16="http://schemas.microsoft.com/office/drawing/2014/main" id="{DD3227CF-FCF2-453C-A090-009B00E0F7DD}"/>
              </a:ext>
            </a:extLst>
          </p:cNvPr>
          <p:cNvCxnSpPr>
            <a:cxnSpLocks/>
          </p:cNvCxnSpPr>
          <p:nvPr/>
        </p:nvCxnSpPr>
        <p:spPr>
          <a:xfrm flipV="1">
            <a:off x="6096000" y="3118913"/>
            <a:ext cx="0" cy="1726508"/>
          </a:xfrm>
          <a:prstGeom prst="line">
            <a:avLst/>
          </a:prstGeom>
          <a:ln>
            <a:solidFill>
              <a:srgbClr val="FF49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BDA15C1-A690-47E2-9499-CA1200BA1B26}"/>
              </a:ext>
            </a:extLst>
          </p:cNvPr>
          <p:cNvSpPr/>
          <p:nvPr/>
        </p:nvSpPr>
        <p:spPr>
          <a:xfrm>
            <a:off x="9139890" y="4080592"/>
            <a:ext cx="2560065" cy="369332"/>
          </a:xfrm>
          <a:prstGeom prst="rect">
            <a:avLst/>
          </a:prstGeom>
        </p:spPr>
        <p:txBody>
          <a:bodyPr wrap="square">
            <a:spAutoFit/>
          </a:bodyPr>
          <a:lstStyle/>
          <a:p>
            <a:pPr algn="ctr"/>
            <a:r>
              <a:rPr lang="en-US" b="1">
                <a:solidFill>
                  <a:srgbClr val="25323C"/>
                </a:solidFill>
                <a:ea typeface="Lato" panose="020F0502020204030203" pitchFamily="34" charset="0"/>
                <a:cs typeface="Aharoni" panose="02010803020104030203" pitchFamily="2" charset="-79"/>
              </a:rPr>
              <a:t>Statistic Callout</a:t>
            </a:r>
          </a:p>
        </p:txBody>
      </p:sp>
      <p:sp>
        <p:nvSpPr>
          <p:cNvPr id="15" name="Text Placeholder 2">
            <a:extLst>
              <a:ext uri="{FF2B5EF4-FFF2-40B4-BE49-F238E27FC236}">
                <a16:creationId xmlns:a16="http://schemas.microsoft.com/office/drawing/2014/main" id="{55959EB4-0C78-4204-81CE-6E0294556576}"/>
              </a:ext>
            </a:extLst>
          </p:cNvPr>
          <p:cNvSpPr txBox="1">
            <a:spLocks/>
          </p:cNvSpPr>
          <p:nvPr/>
        </p:nvSpPr>
        <p:spPr>
          <a:xfrm>
            <a:off x="682677" y="2687340"/>
            <a:ext cx="4634291" cy="150915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400"/>
              </a:spcBef>
              <a:buFont typeface="Arial" panose="020B0604020202020204" pitchFamily="34" charset="0"/>
              <a:buNone/>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latin typeface="Gotham HTF Book" pitchFamily="50" charset="0"/>
              </a:rPr>
              <a:t>Frontier markets are uniquely-positioned to be rapid adopters of sustainable, electric mobility. East Africa’s 3M motorcycles combine to take a roundtrip journey to the sun each day. Along with minibuses, these two-wheelers are the back-bone of mass mobility on the continent  (and in much of the developing world).</a:t>
            </a:r>
          </a:p>
        </p:txBody>
      </p:sp>
    </p:spTree>
    <p:extLst>
      <p:ext uri="{BB962C8B-B14F-4D97-AF65-F5344CB8AC3E}">
        <p14:creationId xmlns:p14="http://schemas.microsoft.com/office/powerpoint/2010/main" val="2682214879"/>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3FCCDD-F698-3D4A-9A04-B158A87E0275}"/>
              </a:ext>
            </a:extLst>
          </p:cNvPr>
          <p:cNvSpPr txBox="1"/>
          <p:nvPr/>
        </p:nvSpPr>
        <p:spPr>
          <a:xfrm>
            <a:off x="2117834" y="3013501"/>
            <a:ext cx="7956332" cy="830997"/>
          </a:xfrm>
          <a:prstGeom prst="rect">
            <a:avLst/>
          </a:prstGeom>
          <a:noFill/>
        </p:spPr>
        <p:txBody>
          <a:bodyPr wrap="square" rtlCol="0">
            <a:spAutoFit/>
          </a:bodyPr>
          <a:lstStyle/>
          <a:p>
            <a:pPr algn="ctr"/>
            <a:r>
              <a:rPr lang="en-US" sz="4800" b="1">
                <a:latin typeface="Gotham HTF" pitchFamily="2" charset="77"/>
              </a:rPr>
              <a:t>MAP AND ICONS</a:t>
            </a:r>
          </a:p>
        </p:txBody>
      </p:sp>
    </p:spTree>
    <p:extLst>
      <p:ext uri="{BB962C8B-B14F-4D97-AF65-F5344CB8AC3E}">
        <p14:creationId xmlns:p14="http://schemas.microsoft.com/office/powerpoint/2010/main" val="128951874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7" name="Group 596">
            <a:extLst>
              <a:ext uri="{FF2B5EF4-FFF2-40B4-BE49-F238E27FC236}">
                <a16:creationId xmlns:a16="http://schemas.microsoft.com/office/drawing/2014/main" id="{E25A96B5-8210-E24A-82AC-C0836FDFEAA3}"/>
              </a:ext>
            </a:extLst>
          </p:cNvPr>
          <p:cNvGrpSpPr/>
          <p:nvPr/>
        </p:nvGrpSpPr>
        <p:grpSpPr>
          <a:xfrm>
            <a:off x="287396" y="555585"/>
            <a:ext cx="11617207" cy="5746830"/>
            <a:chOff x="181093" y="502998"/>
            <a:chExt cx="11829814" cy="5852003"/>
          </a:xfrm>
        </p:grpSpPr>
        <p:sp>
          <p:nvSpPr>
            <p:cNvPr id="598" name="Freeform 781">
              <a:extLst>
                <a:ext uri="{FF2B5EF4-FFF2-40B4-BE49-F238E27FC236}">
                  <a16:creationId xmlns:a16="http://schemas.microsoft.com/office/drawing/2014/main" id="{6EECDBFD-CD8A-4345-A04C-EE70D3E4760E}"/>
                </a:ext>
              </a:extLst>
            </p:cNvPr>
            <p:cNvSpPr>
              <a:spLocks/>
            </p:cNvSpPr>
            <p:nvPr/>
          </p:nvSpPr>
          <p:spPr bwMode="auto">
            <a:xfrm>
              <a:off x="4422013" y="530133"/>
              <a:ext cx="61037" cy="2713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599" name="Freeform 403">
              <a:extLst>
                <a:ext uri="{FF2B5EF4-FFF2-40B4-BE49-F238E27FC236}">
                  <a16:creationId xmlns:a16="http://schemas.microsoft.com/office/drawing/2014/main" id="{A0773660-C424-B54A-91E9-20167E12C18F}"/>
                </a:ext>
              </a:extLst>
            </p:cNvPr>
            <p:cNvSpPr>
              <a:spLocks/>
            </p:cNvSpPr>
            <p:nvPr/>
          </p:nvSpPr>
          <p:spPr bwMode="auto">
            <a:xfrm>
              <a:off x="9420240" y="4647790"/>
              <a:ext cx="1351849" cy="1010758"/>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0" name="Freeform 404">
              <a:extLst>
                <a:ext uri="{FF2B5EF4-FFF2-40B4-BE49-F238E27FC236}">
                  <a16:creationId xmlns:a16="http://schemas.microsoft.com/office/drawing/2014/main" id="{A48C7C89-84CA-6A4A-B528-5E93BC880A3F}"/>
                </a:ext>
              </a:extLst>
            </p:cNvPr>
            <p:cNvSpPr>
              <a:spLocks/>
            </p:cNvSpPr>
            <p:nvPr/>
          </p:nvSpPr>
          <p:spPr bwMode="auto">
            <a:xfrm>
              <a:off x="5556843" y="2070014"/>
              <a:ext cx="264491" cy="400232"/>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1" name="Freeform 405">
              <a:extLst>
                <a:ext uri="{FF2B5EF4-FFF2-40B4-BE49-F238E27FC236}">
                  <a16:creationId xmlns:a16="http://schemas.microsoft.com/office/drawing/2014/main" id="{B4C96E9B-4EDC-9C49-BD9B-6179948CA514}"/>
                </a:ext>
              </a:extLst>
            </p:cNvPr>
            <p:cNvSpPr>
              <a:spLocks/>
            </p:cNvSpPr>
            <p:nvPr/>
          </p:nvSpPr>
          <p:spPr bwMode="auto">
            <a:xfrm>
              <a:off x="4953257" y="1651692"/>
              <a:ext cx="357178" cy="174114"/>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2" name="Freeform 406">
              <a:extLst>
                <a:ext uri="{FF2B5EF4-FFF2-40B4-BE49-F238E27FC236}">
                  <a16:creationId xmlns:a16="http://schemas.microsoft.com/office/drawing/2014/main" id="{E29F6CE4-6F68-CC48-87DC-5C8B612CA3BD}"/>
                </a:ext>
              </a:extLst>
            </p:cNvPr>
            <p:cNvSpPr>
              <a:spLocks/>
            </p:cNvSpPr>
            <p:nvPr/>
          </p:nvSpPr>
          <p:spPr bwMode="auto">
            <a:xfrm>
              <a:off x="7451240" y="1014031"/>
              <a:ext cx="596803" cy="41154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3" name="Freeform 407">
              <a:extLst>
                <a:ext uri="{FF2B5EF4-FFF2-40B4-BE49-F238E27FC236}">
                  <a16:creationId xmlns:a16="http://schemas.microsoft.com/office/drawing/2014/main" id="{58FAE323-0F00-884C-9E42-159C54F3532F}"/>
                </a:ext>
              </a:extLst>
            </p:cNvPr>
            <p:cNvSpPr>
              <a:spLocks/>
            </p:cNvSpPr>
            <p:nvPr/>
          </p:nvSpPr>
          <p:spPr bwMode="auto">
            <a:xfrm>
              <a:off x="8981680" y="842180"/>
              <a:ext cx="212499" cy="106277"/>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4" name="Freeform 408">
              <a:extLst>
                <a:ext uri="{FF2B5EF4-FFF2-40B4-BE49-F238E27FC236}">
                  <a16:creationId xmlns:a16="http://schemas.microsoft.com/office/drawing/2014/main" id="{BA1ACAC8-5690-9F47-80B4-C03E4E292B54}"/>
                </a:ext>
              </a:extLst>
            </p:cNvPr>
            <p:cNvSpPr>
              <a:spLocks/>
            </p:cNvSpPr>
            <p:nvPr/>
          </p:nvSpPr>
          <p:spPr bwMode="auto">
            <a:xfrm>
              <a:off x="8809873" y="781127"/>
              <a:ext cx="198935" cy="106277"/>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5" name="Freeform 409">
              <a:extLst>
                <a:ext uri="{FF2B5EF4-FFF2-40B4-BE49-F238E27FC236}">
                  <a16:creationId xmlns:a16="http://schemas.microsoft.com/office/drawing/2014/main" id="{8760A45B-697D-B144-9E54-40D11C4DCE72}"/>
                </a:ext>
              </a:extLst>
            </p:cNvPr>
            <p:cNvSpPr>
              <a:spLocks/>
            </p:cNvSpPr>
            <p:nvPr/>
          </p:nvSpPr>
          <p:spPr bwMode="auto">
            <a:xfrm>
              <a:off x="8751096" y="787910"/>
              <a:ext cx="99467" cy="33919"/>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6" name="Freeform 410">
              <a:extLst>
                <a:ext uri="{FF2B5EF4-FFF2-40B4-BE49-F238E27FC236}">
                  <a16:creationId xmlns:a16="http://schemas.microsoft.com/office/drawing/2014/main" id="{0BC08CAB-0A29-DC4A-B8E0-1684158E4F08}"/>
                </a:ext>
              </a:extLst>
            </p:cNvPr>
            <p:cNvSpPr>
              <a:spLocks/>
            </p:cNvSpPr>
            <p:nvPr/>
          </p:nvSpPr>
          <p:spPr bwMode="auto">
            <a:xfrm>
              <a:off x="8769181" y="695202"/>
              <a:ext cx="167284" cy="106277"/>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7" name="Freeform 411">
              <a:extLst>
                <a:ext uri="{FF2B5EF4-FFF2-40B4-BE49-F238E27FC236}">
                  <a16:creationId xmlns:a16="http://schemas.microsoft.com/office/drawing/2014/main" id="{8E3DCACE-5B28-F145-823C-17E051FB10B1}"/>
                </a:ext>
              </a:extLst>
            </p:cNvPr>
            <p:cNvSpPr>
              <a:spLocks/>
            </p:cNvSpPr>
            <p:nvPr/>
          </p:nvSpPr>
          <p:spPr bwMode="auto">
            <a:xfrm>
              <a:off x="10532464" y="1113524"/>
              <a:ext cx="167284" cy="54268"/>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8" name="Freeform 412">
              <a:extLst>
                <a:ext uri="{FF2B5EF4-FFF2-40B4-BE49-F238E27FC236}">
                  <a16:creationId xmlns:a16="http://schemas.microsoft.com/office/drawing/2014/main" id="{B4A1557D-7CD8-114A-BE3D-2B4F9386C082}"/>
                </a:ext>
              </a:extLst>
            </p:cNvPr>
            <p:cNvSpPr>
              <a:spLocks/>
            </p:cNvSpPr>
            <p:nvPr/>
          </p:nvSpPr>
          <p:spPr bwMode="auto">
            <a:xfrm>
              <a:off x="10319966" y="1219799"/>
              <a:ext cx="140159" cy="54268"/>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09" name="Freeform 413">
              <a:extLst>
                <a:ext uri="{FF2B5EF4-FFF2-40B4-BE49-F238E27FC236}">
                  <a16:creationId xmlns:a16="http://schemas.microsoft.com/office/drawing/2014/main" id="{5967B1F4-A274-F54E-871B-61F48A03D72B}"/>
                </a:ext>
              </a:extLst>
            </p:cNvPr>
            <p:cNvSpPr>
              <a:spLocks/>
            </p:cNvSpPr>
            <p:nvPr/>
          </p:nvSpPr>
          <p:spPr bwMode="auto">
            <a:xfrm>
              <a:off x="10326748" y="1194929"/>
              <a:ext cx="54254" cy="31657"/>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0" name="Freeform 414">
              <a:extLst>
                <a:ext uri="{FF2B5EF4-FFF2-40B4-BE49-F238E27FC236}">
                  <a16:creationId xmlns:a16="http://schemas.microsoft.com/office/drawing/2014/main" id="{51F33046-2B03-7044-97FB-A19542FB265D}"/>
                </a:ext>
              </a:extLst>
            </p:cNvPr>
            <p:cNvSpPr>
              <a:spLocks/>
            </p:cNvSpPr>
            <p:nvPr/>
          </p:nvSpPr>
          <p:spPr bwMode="auto">
            <a:xfrm>
              <a:off x="10182067" y="1099957"/>
              <a:ext cx="20345" cy="33919"/>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1" name="Freeform 415">
              <a:extLst>
                <a:ext uri="{FF2B5EF4-FFF2-40B4-BE49-F238E27FC236}">
                  <a16:creationId xmlns:a16="http://schemas.microsoft.com/office/drawing/2014/main" id="{0C2AF9D3-6C67-1141-8000-79ED71DFD8ED}"/>
                </a:ext>
              </a:extLst>
            </p:cNvPr>
            <p:cNvSpPr>
              <a:spLocks/>
            </p:cNvSpPr>
            <p:nvPr/>
          </p:nvSpPr>
          <p:spPr bwMode="auto">
            <a:xfrm>
              <a:off x="10182067" y="1199449"/>
              <a:ext cx="27128" cy="33919"/>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2" name="Freeform 416">
              <a:extLst>
                <a:ext uri="{FF2B5EF4-FFF2-40B4-BE49-F238E27FC236}">
                  <a16:creationId xmlns:a16="http://schemas.microsoft.com/office/drawing/2014/main" id="{67580202-CAB8-1544-92A9-66A63CA54774}"/>
                </a:ext>
              </a:extLst>
            </p:cNvPr>
            <p:cNvSpPr>
              <a:spLocks/>
            </p:cNvSpPr>
            <p:nvPr/>
          </p:nvSpPr>
          <p:spPr bwMode="auto">
            <a:xfrm>
              <a:off x="10227280" y="1075084"/>
              <a:ext cx="280317" cy="106277"/>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3" name="Freeform 417">
              <a:extLst>
                <a:ext uri="{FF2B5EF4-FFF2-40B4-BE49-F238E27FC236}">
                  <a16:creationId xmlns:a16="http://schemas.microsoft.com/office/drawing/2014/main" id="{E829C3C4-42A9-3643-BCBE-81829DB61782}"/>
                </a:ext>
              </a:extLst>
            </p:cNvPr>
            <p:cNvSpPr>
              <a:spLocks/>
            </p:cNvSpPr>
            <p:nvPr/>
          </p:nvSpPr>
          <p:spPr bwMode="auto">
            <a:xfrm>
              <a:off x="10387785" y="1106741"/>
              <a:ext cx="51994" cy="54268"/>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4" name="Freeform 418">
              <a:extLst>
                <a:ext uri="{FF2B5EF4-FFF2-40B4-BE49-F238E27FC236}">
                  <a16:creationId xmlns:a16="http://schemas.microsoft.com/office/drawing/2014/main" id="{E8B6BAC7-B116-4448-BCC9-DE79C7F9CA27}"/>
                </a:ext>
              </a:extLst>
            </p:cNvPr>
            <p:cNvSpPr>
              <a:spLocks/>
            </p:cNvSpPr>
            <p:nvPr/>
          </p:nvSpPr>
          <p:spPr bwMode="auto">
            <a:xfrm>
              <a:off x="11255862" y="1466271"/>
              <a:ext cx="72338" cy="4070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5" name="Freeform 419">
              <a:extLst>
                <a:ext uri="{FF2B5EF4-FFF2-40B4-BE49-F238E27FC236}">
                  <a16:creationId xmlns:a16="http://schemas.microsoft.com/office/drawing/2014/main" id="{832D0D60-C404-ED4F-B84C-069518A592C0}"/>
                </a:ext>
              </a:extLst>
            </p:cNvPr>
            <p:cNvSpPr>
              <a:spLocks/>
            </p:cNvSpPr>
            <p:nvPr/>
          </p:nvSpPr>
          <p:spPr bwMode="auto">
            <a:xfrm>
              <a:off x="11115702" y="2049664"/>
              <a:ext cx="40690" cy="33919"/>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6" name="Freeform 420">
              <a:extLst>
                <a:ext uri="{FF2B5EF4-FFF2-40B4-BE49-F238E27FC236}">
                  <a16:creationId xmlns:a16="http://schemas.microsoft.com/office/drawing/2014/main" id="{CBC8BE7A-8535-C344-8FF7-1BCA2E283D69}"/>
                </a:ext>
              </a:extLst>
            </p:cNvPr>
            <p:cNvSpPr>
              <a:spLocks/>
            </p:cNvSpPr>
            <p:nvPr/>
          </p:nvSpPr>
          <p:spPr bwMode="auto">
            <a:xfrm>
              <a:off x="10234061" y="2244129"/>
              <a:ext cx="33909" cy="18089"/>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7" name="Freeform 421">
              <a:extLst>
                <a:ext uri="{FF2B5EF4-FFF2-40B4-BE49-F238E27FC236}">
                  <a16:creationId xmlns:a16="http://schemas.microsoft.com/office/drawing/2014/main" id="{DD2E3E13-EAB9-1B47-A349-94B0BC448536}"/>
                </a:ext>
              </a:extLst>
            </p:cNvPr>
            <p:cNvSpPr>
              <a:spLocks/>
            </p:cNvSpPr>
            <p:nvPr/>
          </p:nvSpPr>
          <p:spPr bwMode="auto">
            <a:xfrm>
              <a:off x="10830864" y="2443113"/>
              <a:ext cx="33909" cy="31657"/>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8" name="Freeform 422">
              <a:extLst>
                <a:ext uri="{FF2B5EF4-FFF2-40B4-BE49-F238E27FC236}">
                  <a16:creationId xmlns:a16="http://schemas.microsoft.com/office/drawing/2014/main" id="{7A0692BE-B0DC-584D-A808-580D709580B3}"/>
                </a:ext>
              </a:extLst>
            </p:cNvPr>
            <p:cNvSpPr>
              <a:spLocks/>
            </p:cNvSpPr>
            <p:nvPr/>
          </p:nvSpPr>
          <p:spPr bwMode="auto">
            <a:xfrm>
              <a:off x="10810520" y="2495121"/>
              <a:ext cx="13564" cy="678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19" name="Freeform 423">
              <a:extLst>
                <a:ext uri="{FF2B5EF4-FFF2-40B4-BE49-F238E27FC236}">
                  <a16:creationId xmlns:a16="http://schemas.microsoft.com/office/drawing/2014/main" id="{906D5056-43F8-B942-B9F2-7DEB7B276062}"/>
                </a:ext>
              </a:extLst>
            </p:cNvPr>
            <p:cNvSpPr>
              <a:spLocks/>
            </p:cNvSpPr>
            <p:nvPr/>
          </p:nvSpPr>
          <p:spPr bwMode="auto">
            <a:xfrm>
              <a:off x="10717835" y="2601398"/>
              <a:ext cx="20345" cy="6783"/>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0" name="Freeform 424">
              <a:extLst>
                <a:ext uri="{FF2B5EF4-FFF2-40B4-BE49-F238E27FC236}">
                  <a16:creationId xmlns:a16="http://schemas.microsoft.com/office/drawing/2014/main" id="{5F788F03-1486-484A-83B1-F4437208965A}"/>
                </a:ext>
              </a:extLst>
            </p:cNvPr>
            <p:cNvSpPr>
              <a:spLocks/>
            </p:cNvSpPr>
            <p:nvPr/>
          </p:nvSpPr>
          <p:spPr bwMode="auto">
            <a:xfrm>
              <a:off x="10638712" y="2635316"/>
              <a:ext cx="47473" cy="27135"/>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1" name="Freeform 425">
              <a:extLst>
                <a:ext uri="{FF2B5EF4-FFF2-40B4-BE49-F238E27FC236}">
                  <a16:creationId xmlns:a16="http://schemas.microsoft.com/office/drawing/2014/main" id="{80D1FCF4-9B20-804E-9C17-A59DCFAF977C}"/>
                </a:ext>
              </a:extLst>
            </p:cNvPr>
            <p:cNvSpPr>
              <a:spLocks/>
            </p:cNvSpPr>
            <p:nvPr/>
          </p:nvSpPr>
          <p:spPr bwMode="auto">
            <a:xfrm>
              <a:off x="10586718" y="2662450"/>
              <a:ext cx="38430" cy="24874"/>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2" name="Freeform 426">
              <a:extLst>
                <a:ext uri="{FF2B5EF4-FFF2-40B4-BE49-F238E27FC236}">
                  <a16:creationId xmlns:a16="http://schemas.microsoft.com/office/drawing/2014/main" id="{D27A4CB4-4759-2D45-B9A5-EEA73EFDE101}"/>
                </a:ext>
              </a:extLst>
            </p:cNvPr>
            <p:cNvSpPr>
              <a:spLocks/>
            </p:cNvSpPr>
            <p:nvPr/>
          </p:nvSpPr>
          <p:spPr bwMode="auto">
            <a:xfrm>
              <a:off x="10552810" y="2682801"/>
              <a:ext cx="33909" cy="31657"/>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3" name="Freeform 427">
              <a:extLst>
                <a:ext uri="{FF2B5EF4-FFF2-40B4-BE49-F238E27FC236}">
                  <a16:creationId xmlns:a16="http://schemas.microsoft.com/office/drawing/2014/main" id="{A9545A87-7469-3345-B126-85300390BE43}"/>
                </a:ext>
              </a:extLst>
            </p:cNvPr>
            <p:cNvSpPr>
              <a:spLocks/>
            </p:cNvSpPr>
            <p:nvPr/>
          </p:nvSpPr>
          <p:spPr bwMode="auto">
            <a:xfrm>
              <a:off x="10546027" y="2728025"/>
              <a:ext cx="6781" cy="678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4" name="Freeform 428">
              <a:extLst>
                <a:ext uri="{FF2B5EF4-FFF2-40B4-BE49-F238E27FC236}">
                  <a16:creationId xmlns:a16="http://schemas.microsoft.com/office/drawing/2014/main" id="{6A0DBF52-149E-7142-976B-243170BE18CC}"/>
                </a:ext>
              </a:extLst>
            </p:cNvPr>
            <p:cNvSpPr>
              <a:spLocks/>
            </p:cNvSpPr>
            <p:nvPr/>
          </p:nvSpPr>
          <p:spPr bwMode="auto">
            <a:xfrm>
              <a:off x="10512118" y="2700890"/>
              <a:ext cx="33909" cy="27135"/>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5" name="Freeform 429">
              <a:extLst>
                <a:ext uri="{FF2B5EF4-FFF2-40B4-BE49-F238E27FC236}">
                  <a16:creationId xmlns:a16="http://schemas.microsoft.com/office/drawing/2014/main" id="{D46448B4-7531-D84D-8BB4-D0CE709449FA}"/>
                </a:ext>
              </a:extLst>
            </p:cNvPr>
            <p:cNvSpPr>
              <a:spLocks/>
            </p:cNvSpPr>
            <p:nvPr/>
          </p:nvSpPr>
          <p:spPr bwMode="auto">
            <a:xfrm>
              <a:off x="10267970" y="2947362"/>
              <a:ext cx="13564" cy="2035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grpSp>
          <p:nvGrpSpPr>
            <p:cNvPr id="626" name="Group 625">
              <a:extLst>
                <a:ext uri="{FF2B5EF4-FFF2-40B4-BE49-F238E27FC236}">
                  <a16:creationId xmlns:a16="http://schemas.microsoft.com/office/drawing/2014/main" id="{E7FBE55E-0215-744D-AA31-1D38C2B5658A}"/>
                </a:ext>
              </a:extLst>
            </p:cNvPr>
            <p:cNvGrpSpPr/>
            <p:nvPr/>
          </p:nvGrpSpPr>
          <p:grpSpPr>
            <a:xfrm>
              <a:off x="10023826" y="2662450"/>
              <a:ext cx="495073" cy="470331"/>
              <a:chOff x="5961121" y="2686387"/>
              <a:chExt cx="288233" cy="273757"/>
            </a:xfrm>
            <a:solidFill>
              <a:srgbClr val="939DA9">
                <a:alpha val="50000"/>
              </a:srgbClr>
            </a:solidFill>
          </p:grpSpPr>
          <p:sp>
            <p:nvSpPr>
              <p:cNvPr id="992" name="Freeform 430">
                <a:extLst>
                  <a:ext uri="{FF2B5EF4-FFF2-40B4-BE49-F238E27FC236}">
                    <a16:creationId xmlns:a16="http://schemas.microsoft.com/office/drawing/2014/main" id="{69B19D13-3D09-0446-9DEE-BDCF3531B49B}"/>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93" name="Freeform 431">
                <a:extLst>
                  <a:ext uri="{FF2B5EF4-FFF2-40B4-BE49-F238E27FC236}">
                    <a16:creationId xmlns:a16="http://schemas.microsoft.com/office/drawing/2014/main" id="{ADC3B935-8776-4849-9BC0-CD5A4097EC2F}"/>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grpSp>
        <p:sp>
          <p:nvSpPr>
            <p:cNvPr id="627" name="Freeform 432">
              <a:extLst>
                <a:ext uri="{FF2B5EF4-FFF2-40B4-BE49-F238E27FC236}">
                  <a16:creationId xmlns:a16="http://schemas.microsoft.com/office/drawing/2014/main" id="{26C539C2-7397-0D43-85C8-4B5673EEE705}"/>
                </a:ext>
              </a:extLst>
            </p:cNvPr>
            <p:cNvSpPr>
              <a:spLocks/>
            </p:cNvSpPr>
            <p:nvPr/>
          </p:nvSpPr>
          <p:spPr bwMode="auto">
            <a:xfrm>
              <a:off x="10148157" y="3094340"/>
              <a:ext cx="13564" cy="18089"/>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8" name="Freeform 433">
              <a:extLst>
                <a:ext uri="{FF2B5EF4-FFF2-40B4-BE49-F238E27FC236}">
                  <a16:creationId xmlns:a16="http://schemas.microsoft.com/office/drawing/2014/main" id="{CA0DAE73-1114-054D-A104-241D2F687FC6}"/>
                </a:ext>
              </a:extLst>
            </p:cNvPr>
            <p:cNvSpPr>
              <a:spLocks/>
            </p:cNvSpPr>
            <p:nvPr/>
          </p:nvSpPr>
          <p:spPr bwMode="auto">
            <a:xfrm>
              <a:off x="10069035" y="3094340"/>
              <a:ext cx="85903" cy="65574"/>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29" name="Freeform 434">
              <a:extLst>
                <a:ext uri="{FF2B5EF4-FFF2-40B4-BE49-F238E27FC236}">
                  <a16:creationId xmlns:a16="http://schemas.microsoft.com/office/drawing/2014/main" id="{0880BECD-A21E-C043-B0F8-FF0DB274EF5E}"/>
                </a:ext>
              </a:extLst>
            </p:cNvPr>
            <p:cNvSpPr>
              <a:spLocks/>
            </p:cNvSpPr>
            <p:nvPr/>
          </p:nvSpPr>
          <p:spPr bwMode="auto">
            <a:xfrm>
              <a:off x="9983132" y="3119214"/>
              <a:ext cx="72338" cy="10627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0" name="Freeform 435">
              <a:extLst>
                <a:ext uri="{FF2B5EF4-FFF2-40B4-BE49-F238E27FC236}">
                  <a16:creationId xmlns:a16="http://schemas.microsoft.com/office/drawing/2014/main" id="{B8C1E96E-3301-0F4C-AA50-F4C50027EEA9}"/>
                </a:ext>
              </a:extLst>
            </p:cNvPr>
            <p:cNvSpPr>
              <a:spLocks/>
            </p:cNvSpPr>
            <p:nvPr/>
          </p:nvSpPr>
          <p:spPr bwMode="auto">
            <a:xfrm>
              <a:off x="9910794" y="3379255"/>
              <a:ext cx="24868" cy="2035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1" name="Freeform 436">
              <a:extLst>
                <a:ext uri="{FF2B5EF4-FFF2-40B4-BE49-F238E27FC236}">
                  <a16:creationId xmlns:a16="http://schemas.microsoft.com/office/drawing/2014/main" id="{6E7665CE-6B41-834C-97E8-4E579A7A5E7F}"/>
                </a:ext>
              </a:extLst>
            </p:cNvPr>
            <p:cNvSpPr>
              <a:spLocks/>
            </p:cNvSpPr>
            <p:nvPr/>
          </p:nvSpPr>
          <p:spPr bwMode="auto">
            <a:xfrm>
              <a:off x="9969569" y="3313679"/>
              <a:ext cx="13564" cy="11306"/>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2" name="Freeform 437">
              <a:extLst>
                <a:ext uri="{FF2B5EF4-FFF2-40B4-BE49-F238E27FC236}">
                  <a16:creationId xmlns:a16="http://schemas.microsoft.com/office/drawing/2014/main" id="{BD403428-8516-0643-A0AE-E17597AF8798}"/>
                </a:ext>
              </a:extLst>
            </p:cNvPr>
            <p:cNvSpPr>
              <a:spLocks/>
            </p:cNvSpPr>
            <p:nvPr/>
          </p:nvSpPr>
          <p:spPr bwMode="auto">
            <a:xfrm>
              <a:off x="9790980" y="3451613"/>
              <a:ext cx="13564" cy="678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3" name="Freeform 438">
              <a:extLst>
                <a:ext uri="{FF2B5EF4-FFF2-40B4-BE49-F238E27FC236}">
                  <a16:creationId xmlns:a16="http://schemas.microsoft.com/office/drawing/2014/main" id="{A1CD9A95-31A2-3B44-B39A-27723F4A666F}"/>
                </a:ext>
              </a:extLst>
            </p:cNvPr>
            <p:cNvSpPr>
              <a:spLocks/>
            </p:cNvSpPr>
            <p:nvPr/>
          </p:nvSpPr>
          <p:spPr bwMode="auto">
            <a:xfrm>
              <a:off x="9664388" y="3426739"/>
              <a:ext cx="79122" cy="110799"/>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4" name="Freeform 439">
              <a:extLst>
                <a:ext uri="{FF2B5EF4-FFF2-40B4-BE49-F238E27FC236}">
                  <a16:creationId xmlns:a16="http://schemas.microsoft.com/office/drawing/2014/main" id="{526279B3-929B-454C-B914-F6EF75DFA939}"/>
                </a:ext>
              </a:extLst>
            </p:cNvPr>
            <p:cNvSpPr>
              <a:spLocks/>
            </p:cNvSpPr>
            <p:nvPr/>
          </p:nvSpPr>
          <p:spPr bwMode="auto">
            <a:xfrm>
              <a:off x="9273300" y="3612158"/>
              <a:ext cx="92686" cy="65574"/>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5" name="Freeform 440">
              <a:extLst>
                <a:ext uri="{FF2B5EF4-FFF2-40B4-BE49-F238E27FC236}">
                  <a16:creationId xmlns:a16="http://schemas.microsoft.com/office/drawing/2014/main" id="{0803EE43-5003-2C4A-ACD4-629B47DFEF23}"/>
                </a:ext>
              </a:extLst>
            </p:cNvPr>
            <p:cNvSpPr>
              <a:spLocks/>
            </p:cNvSpPr>
            <p:nvPr/>
          </p:nvSpPr>
          <p:spPr bwMode="auto">
            <a:xfrm>
              <a:off x="9650824" y="3657382"/>
              <a:ext cx="133376" cy="18768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6" name="Freeform 441">
              <a:extLst>
                <a:ext uri="{FF2B5EF4-FFF2-40B4-BE49-F238E27FC236}">
                  <a16:creationId xmlns:a16="http://schemas.microsoft.com/office/drawing/2014/main" id="{7534550A-D74F-A241-A778-6597CD67F8B8}"/>
                </a:ext>
              </a:extLst>
            </p:cNvPr>
            <p:cNvSpPr>
              <a:spLocks/>
            </p:cNvSpPr>
            <p:nvPr/>
          </p:nvSpPr>
          <p:spPr bwMode="auto">
            <a:xfrm>
              <a:off x="9763854" y="3817927"/>
              <a:ext cx="40690" cy="5200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7" name="Freeform 442">
              <a:extLst>
                <a:ext uri="{FF2B5EF4-FFF2-40B4-BE49-F238E27FC236}">
                  <a16:creationId xmlns:a16="http://schemas.microsoft.com/office/drawing/2014/main" id="{B3773BEB-8EF3-664B-9226-AA542BBFC65D}"/>
                </a:ext>
              </a:extLst>
            </p:cNvPr>
            <p:cNvSpPr>
              <a:spLocks/>
            </p:cNvSpPr>
            <p:nvPr/>
          </p:nvSpPr>
          <p:spPr bwMode="auto">
            <a:xfrm>
              <a:off x="9790980" y="3863151"/>
              <a:ext cx="65557" cy="88188"/>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8" name="Freeform 443">
              <a:extLst>
                <a:ext uri="{FF2B5EF4-FFF2-40B4-BE49-F238E27FC236}">
                  <a16:creationId xmlns:a16="http://schemas.microsoft.com/office/drawing/2014/main" id="{52B2CBCD-21D4-DF4D-AD0E-671DFCF71818}"/>
                </a:ext>
              </a:extLst>
            </p:cNvPr>
            <p:cNvSpPr>
              <a:spLocks/>
            </p:cNvSpPr>
            <p:nvPr/>
          </p:nvSpPr>
          <p:spPr bwMode="auto">
            <a:xfrm>
              <a:off x="9671167" y="3824712"/>
              <a:ext cx="40690" cy="5200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39" name="Freeform 444">
              <a:extLst>
                <a:ext uri="{FF2B5EF4-FFF2-40B4-BE49-F238E27FC236}">
                  <a16:creationId xmlns:a16="http://schemas.microsoft.com/office/drawing/2014/main" id="{51CEF748-AE24-584D-9FD7-C84F07B9244A}"/>
                </a:ext>
              </a:extLst>
            </p:cNvPr>
            <p:cNvSpPr>
              <a:spLocks/>
            </p:cNvSpPr>
            <p:nvPr/>
          </p:nvSpPr>
          <p:spPr bwMode="auto">
            <a:xfrm>
              <a:off x="9718642" y="3876719"/>
              <a:ext cx="58776" cy="6783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0" name="Freeform 445">
              <a:extLst>
                <a:ext uri="{FF2B5EF4-FFF2-40B4-BE49-F238E27FC236}">
                  <a16:creationId xmlns:a16="http://schemas.microsoft.com/office/drawing/2014/main" id="{EAE375E9-FEC1-5149-8B16-CD6DFC8E20B5}"/>
                </a:ext>
              </a:extLst>
            </p:cNvPr>
            <p:cNvSpPr>
              <a:spLocks/>
            </p:cNvSpPr>
            <p:nvPr/>
          </p:nvSpPr>
          <p:spPr bwMode="auto">
            <a:xfrm>
              <a:off x="9732205" y="3917420"/>
              <a:ext cx="45213" cy="7235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1" name="Freeform 446">
              <a:extLst>
                <a:ext uri="{FF2B5EF4-FFF2-40B4-BE49-F238E27FC236}">
                  <a16:creationId xmlns:a16="http://schemas.microsoft.com/office/drawing/2014/main" id="{C11F048A-BBE0-A24B-AA77-DDBC3E33EB26}"/>
                </a:ext>
              </a:extLst>
            </p:cNvPr>
            <p:cNvSpPr>
              <a:spLocks/>
            </p:cNvSpPr>
            <p:nvPr/>
          </p:nvSpPr>
          <p:spPr bwMode="auto">
            <a:xfrm>
              <a:off x="9770634" y="3910637"/>
              <a:ext cx="27128" cy="5200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2" name="Freeform 447">
              <a:extLst>
                <a:ext uri="{FF2B5EF4-FFF2-40B4-BE49-F238E27FC236}">
                  <a16:creationId xmlns:a16="http://schemas.microsoft.com/office/drawing/2014/main" id="{61F97C00-4092-6E4E-BA18-41233349EE2A}"/>
                </a:ext>
              </a:extLst>
            </p:cNvPr>
            <p:cNvSpPr>
              <a:spLocks/>
            </p:cNvSpPr>
            <p:nvPr/>
          </p:nvSpPr>
          <p:spPr bwMode="auto">
            <a:xfrm>
              <a:off x="9784199" y="3944555"/>
              <a:ext cx="40690" cy="24874"/>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3" name="Freeform 448">
              <a:extLst>
                <a:ext uri="{FF2B5EF4-FFF2-40B4-BE49-F238E27FC236}">
                  <a16:creationId xmlns:a16="http://schemas.microsoft.com/office/drawing/2014/main" id="{E0CD6F08-810C-AD48-A1ED-CFDA61221340}"/>
                </a:ext>
              </a:extLst>
            </p:cNvPr>
            <p:cNvSpPr>
              <a:spLocks/>
            </p:cNvSpPr>
            <p:nvPr/>
          </p:nvSpPr>
          <p:spPr bwMode="auto">
            <a:xfrm>
              <a:off x="9784199" y="3962646"/>
              <a:ext cx="92686" cy="14019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4" name="Freeform 449">
              <a:extLst>
                <a:ext uri="{FF2B5EF4-FFF2-40B4-BE49-F238E27FC236}">
                  <a16:creationId xmlns:a16="http://schemas.microsoft.com/office/drawing/2014/main" id="{46E07BB2-E1DA-2C42-A537-F459E5799EB2}"/>
                </a:ext>
              </a:extLst>
            </p:cNvPr>
            <p:cNvSpPr>
              <a:spLocks/>
            </p:cNvSpPr>
            <p:nvPr/>
          </p:nvSpPr>
          <p:spPr bwMode="auto">
            <a:xfrm>
              <a:off x="9725423" y="3989779"/>
              <a:ext cx="79122" cy="6783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5" name="Freeform 450">
              <a:extLst>
                <a:ext uri="{FF2B5EF4-FFF2-40B4-BE49-F238E27FC236}">
                  <a16:creationId xmlns:a16="http://schemas.microsoft.com/office/drawing/2014/main" id="{4BE7751D-C342-9B40-AB68-AEC6C8A14A2E}"/>
                </a:ext>
              </a:extLst>
            </p:cNvPr>
            <p:cNvSpPr>
              <a:spLocks/>
            </p:cNvSpPr>
            <p:nvPr/>
          </p:nvSpPr>
          <p:spPr bwMode="auto">
            <a:xfrm>
              <a:off x="9564919" y="3924204"/>
              <a:ext cx="79122" cy="79142"/>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6" name="Freeform 451">
              <a:extLst>
                <a:ext uri="{FF2B5EF4-FFF2-40B4-BE49-F238E27FC236}">
                  <a16:creationId xmlns:a16="http://schemas.microsoft.com/office/drawing/2014/main" id="{653E0FA3-FA05-1542-8F27-A51C04D2DCFB}"/>
                </a:ext>
              </a:extLst>
            </p:cNvPr>
            <p:cNvSpPr>
              <a:spLocks/>
            </p:cNvSpPr>
            <p:nvPr/>
          </p:nvSpPr>
          <p:spPr bwMode="auto">
            <a:xfrm>
              <a:off x="9797763" y="3824712"/>
              <a:ext cx="13564" cy="6783"/>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7" name="Freeform 452">
              <a:extLst>
                <a:ext uri="{FF2B5EF4-FFF2-40B4-BE49-F238E27FC236}">
                  <a16:creationId xmlns:a16="http://schemas.microsoft.com/office/drawing/2014/main" id="{C28172E5-57CE-F84B-A420-20F5FCAF08ED}"/>
                </a:ext>
              </a:extLst>
            </p:cNvPr>
            <p:cNvSpPr>
              <a:spLocks/>
            </p:cNvSpPr>
            <p:nvPr/>
          </p:nvSpPr>
          <p:spPr bwMode="auto">
            <a:xfrm>
              <a:off x="8836999" y="4096056"/>
              <a:ext cx="370742" cy="386667"/>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8" name="Freeform 453">
              <a:extLst>
                <a:ext uri="{FF2B5EF4-FFF2-40B4-BE49-F238E27FC236}">
                  <a16:creationId xmlns:a16="http://schemas.microsoft.com/office/drawing/2014/main" id="{A0978E6B-0742-7041-8DA8-E588FE2F26ED}"/>
                </a:ext>
              </a:extLst>
            </p:cNvPr>
            <p:cNvSpPr>
              <a:spLocks/>
            </p:cNvSpPr>
            <p:nvPr/>
          </p:nvSpPr>
          <p:spPr bwMode="auto">
            <a:xfrm>
              <a:off x="8902556" y="4236253"/>
              <a:ext cx="33909" cy="33919"/>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49" name="Freeform 454">
              <a:extLst>
                <a:ext uri="{FF2B5EF4-FFF2-40B4-BE49-F238E27FC236}">
                  <a16:creationId xmlns:a16="http://schemas.microsoft.com/office/drawing/2014/main" id="{BE778E30-1B47-7440-A217-7BFE45C3DF52}"/>
                </a:ext>
              </a:extLst>
            </p:cNvPr>
            <p:cNvSpPr>
              <a:spLocks/>
            </p:cNvSpPr>
            <p:nvPr/>
          </p:nvSpPr>
          <p:spPr bwMode="auto">
            <a:xfrm>
              <a:off x="8950031" y="4315395"/>
              <a:ext cx="31649" cy="33919"/>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0" name="Freeform 455">
              <a:extLst>
                <a:ext uri="{FF2B5EF4-FFF2-40B4-BE49-F238E27FC236}">
                  <a16:creationId xmlns:a16="http://schemas.microsoft.com/office/drawing/2014/main" id="{B68462DA-2D5A-6747-BE3F-22399367A1D5}"/>
                </a:ext>
              </a:extLst>
            </p:cNvPr>
            <p:cNvSpPr>
              <a:spLocks/>
            </p:cNvSpPr>
            <p:nvPr/>
          </p:nvSpPr>
          <p:spPr bwMode="auto">
            <a:xfrm>
              <a:off x="9173832" y="4335744"/>
              <a:ext cx="47473" cy="47485"/>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1" name="Freeform 456">
              <a:extLst>
                <a:ext uri="{FF2B5EF4-FFF2-40B4-BE49-F238E27FC236}">
                  <a16:creationId xmlns:a16="http://schemas.microsoft.com/office/drawing/2014/main" id="{6D8812E1-BD9F-2249-89D8-A2211B9849BE}"/>
                </a:ext>
              </a:extLst>
            </p:cNvPr>
            <p:cNvSpPr>
              <a:spLocks/>
            </p:cNvSpPr>
            <p:nvPr/>
          </p:nvSpPr>
          <p:spPr bwMode="auto">
            <a:xfrm>
              <a:off x="9248433" y="4369663"/>
              <a:ext cx="24868" cy="24874"/>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2" name="Freeform 457">
              <a:extLst>
                <a:ext uri="{FF2B5EF4-FFF2-40B4-BE49-F238E27FC236}">
                  <a16:creationId xmlns:a16="http://schemas.microsoft.com/office/drawing/2014/main" id="{B30622E2-A7D9-CE40-A7FE-A1C9B1E60A7E}"/>
                </a:ext>
              </a:extLst>
            </p:cNvPr>
            <p:cNvSpPr>
              <a:spLocks/>
            </p:cNvSpPr>
            <p:nvPr/>
          </p:nvSpPr>
          <p:spPr bwMode="auto">
            <a:xfrm>
              <a:off x="9180613" y="4482723"/>
              <a:ext cx="305184" cy="9949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3" name="Freeform 458">
              <a:extLst>
                <a:ext uri="{FF2B5EF4-FFF2-40B4-BE49-F238E27FC236}">
                  <a16:creationId xmlns:a16="http://schemas.microsoft.com/office/drawing/2014/main" id="{9E3A8A30-DB6C-094E-8100-90713821B8FF}"/>
                </a:ext>
              </a:extLst>
            </p:cNvPr>
            <p:cNvSpPr>
              <a:spLocks/>
            </p:cNvSpPr>
            <p:nvPr/>
          </p:nvSpPr>
          <p:spPr bwMode="auto">
            <a:xfrm>
              <a:off x="9406676" y="4507595"/>
              <a:ext cx="51994" cy="2035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4" name="Freeform 459">
              <a:extLst>
                <a:ext uri="{FF2B5EF4-FFF2-40B4-BE49-F238E27FC236}">
                  <a16:creationId xmlns:a16="http://schemas.microsoft.com/office/drawing/2014/main" id="{6A92A69B-87D5-A04E-BFFF-F8AA4F8B6FCF}"/>
                </a:ext>
              </a:extLst>
            </p:cNvPr>
            <p:cNvSpPr>
              <a:spLocks/>
            </p:cNvSpPr>
            <p:nvPr/>
          </p:nvSpPr>
          <p:spPr bwMode="auto">
            <a:xfrm>
              <a:off x="9479015" y="4555081"/>
              <a:ext cx="40690" cy="27135"/>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5" name="Freeform 460">
              <a:extLst>
                <a:ext uri="{FF2B5EF4-FFF2-40B4-BE49-F238E27FC236}">
                  <a16:creationId xmlns:a16="http://schemas.microsoft.com/office/drawing/2014/main" id="{D7170A95-7E96-B54D-B372-1CF34D4DAFF4}"/>
                </a:ext>
              </a:extLst>
            </p:cNvPr>
            <p:cNvSpPr>
              <a:spLocks/>
            </p:cNvSpPr>
            <p:nvPr/>
          </p:nvSpPr>
          <p:spPr bwMode="auto">
            <a:xfrm>
              <a:off x="9519707" y="4561863"/>
              <a:ext cx="31649" cy="2035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6" name="Freeform 461">
              <a:extLst>
                <a:ext uri="{FF2B5EF4-FFF2-40B4-BE49-F238E27FC236}">
                  <a16:creationId xmlns:a16="http://schemas.microsoft.com/office/drawing/2014/main" id="{29C31497-430C-5A43-A8AA-FBCC28B30680}"/>
                </a:ext>
              </a:extLst>
            </p:cNvPr>
            <p:cNvSpPr>
              <a:spLocks/>
            </p:cNvSpPr>
            <p:nvPr/>
          </p:nvSpPr>
          <p:spPr bwMode="auto">
            <a:xfrm>
              <a:off x="9544572" y="4561863"/>
              <a:ext cx="47473" cy="27135"/>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7" name="Freeform 462">
              <a:extLst>
                <a:ext uri="{FF2B5EF4-FFF2-40B4-BE49-F238E27FC236}">
                  <a16:creationId xmlns:a16="http://schemas.microsoft.com/office/drawing/2014/main" id="{F764DBD5-6118-984D-BCE4-C1F74F7E672A}"/>
                </a:ext>
              </a:extLst>
            </p:cNvPr>
            <p:cNvSpPr>
              <a:spLocks/>
            </p:cNvSpPr>
            <p:nvPr/>
          </p:nvSpPr>
          <p:spPr bwMode="auto">
            <a:xfrm>
              <a:off x="9578482" y="4555081"/>
              <a:ext cx="54254" cy="33919"/>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8" name="Freeform 463">
              <a:extLst>
                <a:ext uri="{FF2B5EF4-FFF2-40B4-BE49-F238E27FC236}">
                  <a16:creationId xmlns:a16="http://schemas.microsoft.com/office/drawing/2014/main" id="{90160ED1-89B8-8C41-BAE1-45383DCDF186}"/>
                </a:ext>
              </a:extLst>
            </p:cNvPr>
            <p:cNvSpPr>
              <a:spLocks/>
            </p:cNvSpPr>
            <p:nvPr/>
          </p:nvSpPr>
          <p:spPr bwMode="auto">
            <a:xfrm>
              <a:off x="9650824" y="4561863"/>
              <a:ext cx="81382" cy="27135"/>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59" name="Freeform 464">
              <a:extLst>
                <a:ext uri="{FF2B5EF4-FFF2-40B4-BE49-F238E27FC236}">
                  <a16:creationId xmlns:a16="http://schemas.microsoft.com/office/drawing/2014/main" id="{AAB2B44F-9093-4C48-B79F-BA3748B55621}"/>
                </a:ext>
              </a:extLst>
            </p:cNvPr>
            <p:cNvSpPr>
              <a:spLocks/>
            </p:cNvSpPr>
            <p:nvPr/>
          </p:nvSpPr>
          <p:spPr bwMode="auto">
            <a:xfrm>
              <a:off x="9625956" y="4600305"/>
              <a:ext cx="72338" cy="4070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0" name="Freeform 465">
              <a:extLst>
                <a:ext uri="{FF2B5EF4-FFF2-40B4-BE49-F238E27FC236}">
                  <a16:creationId xmlns:a16="http://schemas.microsoft.com/office/drawing/2014/main" id="{BAD0101A-4623-C843-8207-2E781D8644DD}"/>
                </a:ext>
              </a:extLst>
            </p:cNvPr>
            <p:cNvSpPr>
              <a:spLocks/>
            </p:cNvSpPr>
            <p:nvPr/>
          </p:nvSpPr>
          <p:spPr bwMode="auto">
            <a:xfrm>
              <a:off x="9856538" y="4387752"/>
              <a:ext cx="40690" cy="27135"/>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1" name="Freeform 466">
              <a:extLst>
                <a:ext uri="{FF2B5EF4-FFF2-40B4-BE49-F238E27FC236}">
                  <a16:creationId xmlns:a16="http://schemas.microsoft.com/office/drawing/2014/main" id="{6DFBBAAD-694D-ED4C-86E8-A29D2FB14292}"/>
                </a:ext>
              </a:extLst>
            </p:cNvPr>
            <p:cNvSpPr>
              <a:spLocks/>
            </p:cNvSpPr>
            <p:nvPr/>
          </p:nvSpPr>
          <p:spPr bwMode="auto">
            <a:xfrm>
              <a:off x="9924358" y="4383231"/>
              <a:ext cx="99467" cy="31657"/>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2" name="Freeform 467">
              <a:extLst>
                <a:ext uri="{FF2B5EF4-FFF2-40B4-BE49-F238E27FC236}">
                  <a16:creationId xmlns:a16="http://schemas.microsoft.com/office/drawing/2014/main" id="{53D81E90-0688-7847-9C2C-6BA5C3B151BC}"/>
                </a:ext>
              </a:extLst>
            </p:cNvPr>
            <p:cNvSpPr>
              <a:spLocks/>
            </p:cNvSpPr>
            <p:nvPr/>
          </p:nvSpPr>
          <p:spPr bwMode="auto">
            <a:xfrm>
              <a:off x="9619174" y="4229467"/>
              <a:ext cx="212499" cy="23968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3" name="Freeform 468">
              <a:extLst>
                <a:ext uri="{FF2B5EF4-FFF2-40B4-BE49-F238E27FC236}">
                  <a16:creationId xmlns:a16="http://schemas.microsoft.com/office/drawing/2014/main" id="{AD033146-6C1C-5142-92FF-CEB7F2A644B7}"/>
                </a:ext>
              </a:extLst>
            </p:cNvPr>
            <p:cNvSpPr>
              <a:spLocks/>
            </p:cNvSpPr>
            <p:nvPr/>
          </p:nvSpPr>
          <p:spPr bwMode="auto">
            <a:xfrm>
              <a:off x="9904011" y="4215899"/>
              <a:ext cx="51994" cy="9949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4" name="Freeform 469">
              <a:extLst>
                <a:ext uri="{FF2B5EF4-FFF2-40B4-BE49-F238E27FC236}">
                  <a16:creationId xmlns:a16="http://schemas.microsoft.com/office/drawing/2014/main" id="{74B26CF9-2EB6-0647-AEF4-0A26BA46CD9A}"/>
                </a:ext>
              </a:extLst>
            </p:cNvPr>
            <p:cNvSpPr>
              <a:spLocks/>
            </p:cNvSpPr>
            <p:nvPr/>
          </p:nvSpPr>
          <p:spPr bwMode="auto">
            <a:xfrm>
              <a:off x="9931140" y="4202333"/>
              <a:ext cx="18084" cy="1356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5" name="Freeform 470">
              <a:extLst>
                <a:ext uri="{FF2B5EF4-FFF2-40B4-BE49-F238E27FC236}">
                  <a16:creationId xmlns:a16="http://schemas.microsoft.com/office/drawing/2014/main" id="{BA8B026C-41FB-9F4A-AFB1-DF769A7EF76C}"/>
                </a:ext>
              </a:extLst>
            </p:cNvPr>
            <p:cNvSpPr>
              <a:spLocks/>
            </p:cNvSpPr>
            <p:nvPr/>
          </p:nvSpPr>
          <p:spPr bwMode="auto">
            <a:xfrm>
              <a:off x="10003480" y="4288259"/>
              <a:ext cx="31649" cy="1356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6" name="Freeform 471">
              <a:extLst>
                <a:ext uri="{FF2B5EF4-FFF2-40B4-BE49-F238E27FC236}">
                  <a16:creationId xmlns:a16="http://schemas.microsoft.com/office/drawing/2014/main" id="{20B65C25-ADF7-AA49-BA3E-8CE4DDCE4485}"/>
                </a:ext>
              </a:extLst>
            </p:cNvPr>
            <p:cNvSpPr>
              <a:spLocks/>
            </p:cNvSpPr>
            <p:nvPr/>
          </p:nvSpPr>
          <p:spPr bwMode="auto">
            <a:xfrm>
              <a:off x="10010262" y="4295041"/>
              <a:ext cx="124334" cy="7462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7" name="Freeform 472">
              <a:extLst>
                <a:ext uri="{FF2B5EF4-FFF2-40B4-BE49-F238E27FC236}">
                  <a16:creationId xmlns:a16="http://schemas.microsoft.com/office/drawing/2014/main" id="{407A93D5-5DED-1140-A08F-923AE7C7B9A3}"/>
                </a:ext>
              </a:extLst>
            </p:cNvPr>
            <p:cNvSpPr>
              <a:spLocks/>
            </p:cNvSpPr>
            <p:nvPr/>
          </p:nvSpPr>
          <p:spPr bwMode="auto">
            <a:xfrm>
              <a:off x="10600283" y="4421670"/>
              <a:ext cx="137898" cy="79142"/>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8" name="Freeform 473">
              <a:extLst>
                <a:ext uri="{FF2B5EF4-FFF2-40B4-BE49-F238E27FC236}">
                  <a16:creationId xmlns:a16="http://schemas.microsoft.com/office/drawing/2014/main" id="{7AD3985D-3A26-9F49-BEB6-1FE4F5F02746}"/>
                </a:ext>
              </a:extLst>
            </p:cNvPr>
            <p:cNvSpPr>
              <a:spLocks/>
            </p:cNvSpPr>
            <p:nvPr/>
          </p:nvSpPr>
          <p:spPr bwMode="auto">
            <a:xfrm>
              <a:off x="10799218" y="4462371"/>
              <a:ext cx="58776" cy="72358"/>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69" name="Freeform 474">
              <a:extLst>
                <a:ext uri="{FF2B5EF4-FFF2-40B4-BE49-F238E27FC236}">
                  <a16:creationId xmlns:a16="http://schemas.microsoft.com/office/drawing/2014/main" id="{9F30D54A-74EE-D54E-B5A1-7E105F1F2BAA}"/>
                </a:ext>
              </a:extLst>
            </p:cNvPr>
            <p:cNvSpPr>
              <a:spLocks/>
            </p:cNvSpPr>
            <p:nvPr/>
          </p:nvSpPr>
          <p:spPr bwMode="auto">
            <a:xfrm>
              <a:off x="10971023" y="4595785"/>
              <a:ext cx="38430" cy="38440"/>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0" name="Freeform 475">
              <a:extLst>
                <a:ext uri="{FF2B5EF4-FFF2-40B4-BE49-F238E27FC236}">
                  <a16:creationId xmlns:a16="http://schemas.microsoft.com/office/drawing/2014/main" id="{0F18D4FD-E172-4F47-9FE4-C1C3AF0AA48C}"/>
                </a:ext>
              </a:extLst>
            </p:cNvPr>
            <p:cNvSpPr>
              <a:spLocks/>
            </p:cNvSpPr>
            <p:nvPr/>
          </p:nvSpPr>
          <p:spPr bwMode="auto">
            <a:xfrm>
              <a:off x="10930332" y="4534730"/>
              <a:ext cx="61037" cy="40700"/>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1" name="Freeform 476">
              <a:extLst>
                <a:ext uri="{FF2B5EF4-FFF2-40B4-BE49-F238E27FC236}">
                  <a16:creationId xmlns:a16="http://schemas.microsoft.com/office/drawing/2014/main" id="{2A8DFE36-9925-ED49-BCF1-CD7A8713764C}"/>
                </a:ext>
              </a:extLst>
            </p:cNvPr>
            <p:cNvSpPr>
              <a:spLocks/>
            </p:cNvSpPr>
            <p:nvPr/>
          </p:nvSpPr>
          <p:spPr bwMode="auto">
            <a:xfrm>
              <a:off x="10871556" y="4507595"/>
              <a:ext cx="27128" cy="33919"/>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2" name="Freeform 477">
              <a:extLst>
                <a:ext uri="{FF2B5EF4-FFF2-40B4-BE49-F238E27FC236}">
                  <a16:creationId xmlns:a16="http://schemas.microsoft.com/office/drawing/2014/main" id="{7BC41C22-D0D3-4841-BF15-7D3C9E61572B}"/>
                </a:ext>
              </a:extLst>
            </p:cNvPr>
            <p:cNvSpPr>
              <a:spLocks/>
            </p:cNvSpPr>
            <p:nvPr/>
          </p:nvSpPr>
          <p:spPr bwMode="auto">
            <a:xfrm>
              <a:off x="11115702" y="4973404"/>
              <a:ext cx="106248" cy="79142"/>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3" name="Freeform 478">
              <a:extLst>
                <a:ext uri="{FF2B5EF4-FFF2-40B4-BE49-F238E27FC236}">
                  <a16:creationId xmlns:a16="http://schemas.microsoft.com/office/drawing/2014/main" id="{2B465A29-515A-7347-8CD8-7862848110CB}"/>
                </a:ext>
              </a:extLst>
            </p:cNvPr>
            <p:cNvSpPr>
              <a:spLocks/>
            </p:cNvSpPr>
            <p:nvPr/>
          </p:nvSpPr>
          <p:spPr bwMode="auto">
            <a:xfrm>
              <a:off x="11400540" y="5477653"/>
              <a:ext cx="74601" cy="92710"/>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4" name="Freeform 479">
              <a:extLst>
                <a:ext uri="{FF2B5EF4-FFF2-40B4-BE49-F238E27FC236}">
                  <a16:creationId xmlns:a16="http://schemas.microsoft.com/office/drawing/2014/main" id="{C42455B9-9481-0B44-A38E-69859411B689}"/>
                </a:ext>
              </a:extLst>
            </p:cNvPr>
            <p:cNvSpPr>
              <a:spLocks/>
            </p:cNvSpPr>
            <p:nvPr/>
          </p:nvSpPr>
          <p:spPr bwMode="auto">
            <a:xfrm>
              <a:off x="11420886" y="5563579"/>
              <a:ext cx="171805" cy="201248"/>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5" name="Freeform 480">
              <a:extLst>
                <a:ext uri="{FF2B5EF4-FFF2-40B4-BE49-F238E27FC236}">
                  <a16:creationId xmlns:a16="http://schemas.microsoft.com/office/drawing/2014/main" id="{420F5157-C93A-F042-95B1-D7E4E57C4D94}"/>
                </a:ext>
              </a:extLst>
            </p:cNvPr>
            <p:cNvSpPr>
              <a:spLocks/>
            </p:cNvSpPr>
            <p:nvPr/>
          </p:nvSpPr>
          <p:spPr bwMode="auto">
            <a:xfrm>
              <a:off x="11194826" y="5710557"/>
              <a:ext cx="259972" cy="253255"/>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6" name="Freeform 481">
              <a:extLst>
                <a:ext uri="{FF2B5EF4-FFF2-40B4-BE49-F238E27FC236}">
                  <a16:creationId xmlns:a16="http://schemas.microsoft.com/office/drawing/2014/main" id="{AC559DCE-B7DD-5148-AE41-6798920996F9}"/>
                </a:ext>
              </a:extLst>
            </p:cNvPr>
            <p:cNvSpPr>
              <a:spLocks/>
            </p:cNvSpPr>
            <p:nvPr/>
          </p:nvSpPr>
          <p:spPr bwMode="auto">
            <a:xfrm>
              <a:off x="11235515" y="5963814"/>
              <a:ext cx="13564" cy="1356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7" name="Freeform 482">
              <a:extLst>
                <a:ext uri="{FF2B5EF4-FFF2-40B4-BE49-F238E27FC236}">
                  <a16:creationId xmlns:a16="http://schemas.microsoft.com/office/drawing/2014/main" id="{73667BE2-5195-3E4B-8F4A-FDA6E8DF2622}"/>
                </a:ext>
              </a:extLst>
            </p:cNvPr>
            <p:cNvSpPr>
              <a:spLocks/>
            </p:cNvSpPr>
            <p:nvPr/>
          </p:nvSpPr>
          <p:spPr bwMode="auto">
            <a:xfrm>
              <a:off x="10473688" y="5717342"/>
              <a:ext cx="126596" cy="11984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8" name="Freeform 483">
              <a:extLst>
                <a:ext uri="{FF2B5EF4-FFF2-40B4-BE49-F238E27FC236}">
                  <a16:creationId xmlns:a16="http://schemas.microsoft.com/office/drawing/2014/main" id="{F436AB91-1BAE-FC45-857A-DDB9374DC7B8}"/>
                </a:ext>
              </a:extLst>
            </p:cNvPr>
            <p:cNvSpPr>
              <a:spLocks/>
            </p:cNvSpPr>
            <p:nvPr/>
          </p:nvSpPr>
          <p:spPr bwMode="auto">
            <a:xfrm>
              <a:off x="10573155" y="5683424"/>
              <a:ext cx="20345" cy="33919"/>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79" name="Freeform 484">
              <a:extLst>
                <a:ext uri="{FF2B5EF4-FFF2-40B4-BE49-F238E27FC236}">
                  <a16:creationId xmlns:a16="http://schemas.microsoft.com/office/drawing/2014/main" id="{B8BBD2A2-1679-724B-AED0-38194E113A22}"/>
                </a:ext>
              </a:extLst>
            </p:cNvPr>
            <p:cNvSpPr>
              <a:spLocks/>
            </p:cNvSpPr>
            <p:nvPr/>
          </p:nvSpPr>
          <p:spPr bwMode="auto">
            <a:xfrm>
              <a:off x="10439779" y="5683424"/>
              <a:ext cx="13564" cy="1356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0" name="Freeform 485">
              <a:extLst>
                <a:ext uri="{FF2B5EF4-FFF2-40B4-BE49-F238E27FC236}">
                  <a16:creationId xmlns:a16="http://schemas.microsoft.com/office/drawing/2014/main" id="{3D579E72-EFC7-B344-8B5B-E98EFBB1EF9A}"/>
                </a:ext>
              </a:extLst>
            </p:cNvPr>
            <p:cNvSpPr>
              <a:spLocks/>
            </p:cNvSpPr>
            <p:nvPr/>
          </p:nvSpPr>
          <p:spPr bwMode="auto">
            <a:xfrm>
              <a:off x="8373573" y="3962646"/>
              <a:ext cx="72338" cy="11984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1" name="Freeform 486">
              <a:extLst>
                <a:ext uri="{FF2B5EF4-FFF2-40B4-BE49-F238E27FC236}">
                  <a16:creationId xmlns:a16="http://schemas.microsoft.com/office/drawing/2014/main" id="{9D666901-D83B-1040-9E7E-9919FC70C8FB}"/>
                </a:ext>
              </a:extLst>
            </p:cNvPr>
            <p:cNvSpPr>
              <a:spLocks/>
            </p:cNvSpPr>
            <p:nvPr/>
          </p:nvSpPr>
          <p:spPr bwMode="auto">
            <a:xfrm>
              <a:off x="7152840" y="4681710"/>
              <a:ext cx="239625" cy="463546"/>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2" name="Freeform 487">
              <a:extLst>
                <a:ext uri="{FF2B5EF4-FFF2-40B4-BE49-F238E27FC236}">
                  <a16:creationId xmlns:a16="http://schemas.microsoft.com/office/drawing/2014/main" id="{66AE1312-A264-6341-8F69-5AFEF81984B4}"/>
                </a:ext>
              </a:extLst>
            </p:cNvPr>
            <p:cNvSpPr>
              <a:spLocks/>
            </p:cNvSpPr>
            <p:nvPr/>
          </p:nvSpPr>
          <p:spPr bwMode="auto">
            <a:xfrm>
              <a:off x="7684084" y="1432353"/>
              <a:ext cx="72338" cy="54268"/>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3" name="Freeform 488">
              <a:extLst>
                <a:ext uri="{FF2B5EF4-FFF2-40B4-BE49-F238E27FC236}">
                  <a16:creationId xmlns:a16="http://schemas.microsoft.com/office/drawing/2014/main" id="{8E704F5D-A32D-0047-B4F0-2CD7494A459D}"/>
                </a:ext>
              </a:extLst>
            </p:cNvPr>
            <p:cNvSpPr>
              <a:spLocks/>
            </p:cNvSpPr>
            <p:nvPr/>
          </p:nvSpPr>
          <p:spPr bwMode="auto">
            <a:xfrm>
              <a:off x="7338210" y="1473056"/>
              <a:ext cx="72338" cy="65574"/>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4" name="Freeform 489">
              <a:extLst>
                <a:ext uri="{FF2B5EF4-FFF2-40B4-BE49-F238E27FC236}">
                  <a16:creationId xmlns:a16="http://schemas.microsoft.com/office/drawing/2014/main" id="{12961F73-3877-DE44-BA93-6435387B5EB9}"/>
                </a:ext>
              </a:extLst>
            </p:cNvPr>
            <p:cNvSpPr>
              <a:spLocks/>
            </p:cNvSpPr>
            <p:nvPr/>
          </p:nvSpPr>
          <p:spPr bwMode="auto">
            <a:xfrm>
              <a:off x="8061607" y="1246934"/>
              <a:ext cx="58776" cy="33919"/>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5" name="Freeform 490">
              <a:extLst>
                <a:ext uri="{FF2B5EF4-FFF2-40B4-BE49-F238E27FC236}">
                  <a16:creationId xmlns:a16="http://schemas.microsoft.com/office/drawing/2014/main" id="{F0CD7B58-F1EE-CA42-9AAE-FDF070A67058}"/>
                </a:ext>
              </a:extLst>
            </p:cNvPr>
            <p:cNvSpPr>
              <a:spLocks/>
            </p:cNvSpPr>
            <p:nvPr/>
          </p:nvSpPr>
          <p:spPr bwMode="auto">
            <a:xfrm>
              <a:off x="9386329" y="1181360"/>
              <a:ext cx="65557" cy="31657"/>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6" name="Freeform 491">
              <a:extLst>
                <a:ext uri="{FF2B5EF4-FFF2-40B4-BE49-F238E27FC236}">
                  <a16:creationId xmlns:a16="http://schemas.microsoft.com/office/drawing/2014/main" id="{1832B47A-25FA-E740-A9CB-0D7143C12EC1}"/>
                </a:ext>
              </a:extLst>
            </p:cNvPr>
            <p:cNvSpPr>
              <a:spLocks/>
            </p:cNvSpPr>
            <p:nvPr/>
          </p:nvSpPr>
          <p:spPr bwMode="auto">
            <a:xfrm>
              <a:off x="8717187" y="701985"/>
              <a:ext cx="40690" cy="13568"/>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7" name="Freeform 492">
              <a:extLst>
                <a:ext uri="{FF2B5EF4-FFF2-40B4-BE49-F238E27FC236}">
                  <a16:creationId xmlns:a16="http://schemas.microsoft.com/office/drawing/2014/main" id="{C79378A7-7134-2844-AEB6-4D0522FC24A2}"/>
                </a:ext>
              </a:extLst>
            </p:cNvPr>
            <p:cNvSpPr>
              <a:spLocks/>
            </p:cNvSpPr>
            <p:nvPr/>
          </p:nvSpPr>
          <p:spPr bwMode="auto">
            <a:xfrm>
              <a:off x="8346447" y="1274071"/>
              <a:ext cx="38430" cy="27135"/>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8" name="Freeform 493">
              <a:extLst>
                <a:ext uri="{FF2B5EF4-FFF2-40B4-BE49-F238E27FC236}">
                  <a16:creationId xmlns:a16="http://schemas.microsoft.com/office/drawing/2014/main" id="{A2F51A60-D832-D14D-AB1E-2698119D04A0}"/>
                </a:ext>
              </a:extLst>
            </p:cNvPr>
            <p:cNvSpPr>
              <a:spLocks/>
            </p:cNvSpPr>
            <p:nvPr/>
          </p:nvSpPr>
          <p:spPr bwMode="auto">
            <a:xfrm>
              <a:off x="6040614" y="2755160"/>
              <a:ext cx="38430" cy="72358"/>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89" name="Freeform 494">
              <a:extLst>
                <a:ext uri="{FF2B5EF4-FFF2-40B4-BE49-F238E27FC236}">
                  <a16:creationId xmlns:a16="http://schemas.microsoft.com/office/drawing/2014/main" id="{A9117307-5DD9-ED4E-9700-5A1BB88521D2}"/>
                </a:ext>
              </a:extLst>
            </p:cNvPr>
            <p:cNvSpPr>
              <a:spLocks/>
            </p:cNvSpPr>
            <p:nvPr/>
          </p:nvSpPr>
          <p:spPr bwMode="auto">
            <a:xfrm>
              <a:off x="6027050" y="2820736"/>
              <a:ext cx="58776" cy="9949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0" name="Freeform 495">
              <a:extLst>
                <a:ext uri="{FF2B5EF4-FFF2-40B4-BE49-F238E27FC236}">
                  <a16:creationId xmlns:a16="http://schemas.microsoft.com/office/drawing/2014/main" id="{271B0848-38AE-F944-9EEF-C8CF25634537}"/>
                </a:ext>
              </a:extLst>
            </p:cNvPr>
            <p:cNvSpPr>
              <a:spLocks/>
            </p:cNvSpPr>
            <p:nvPr/>
          </p:nvSpPr>
          <p:spPr bwMode="auto">
            <a:xfrm>
              <a:off x="6164950" y="2940579"/>
              <a:ext cx="106248" cy="65574"/>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1" name="Freeform 496">
              <a:extLst>
                <a:ext uri="{FF2B5EF4-FFF2-40B4-BE49-F238E27FC236}">
                  <a16:creationId xmlns:a16="http://schemas.microsoft.com/office/drawing/2014/main" id="{B00EE43D-90C6-AE4C-AE58-93E483171614}"/>
                </a:ext>
              </a:extLst>
            </p:cNvPr>
            <p:cNvSpPr>
              <a:spLocks/>
            </p:cNvSpPr>
            <p:nvPr/>
          </p:nvSpPr>
          <p:spPr bwMode="auto">
            <a:xfrm>
              <a:off x="6795660" y="3033289"/>
              <a:ext cx="85903" cy="47485"/>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2" name="Freeform 497">
              <a:extLst>
                <a:ext uri="{FF2B5EF4-FFF2-40B4-BE49-F238E27FC236}">
                  <a16:creationId xmlns:a16="http://schemas.microsoft.com/office/drawing/2014/main" id="{97EC52C0-CE34-C947-AF98-51FD6F15536B}"/>
                </a:ext>
              </a:extLst>
            </p:cNvPr>
            <p:cNvSpPr>
              <a:spLocks/>
            </p:cNvSpPr>
            <p:nvPr/>
          </p:nvSpPr>
          <p:spPr bwMode="auto">
            <a:xfrm>
              <a:off x="6510824" y="3040072"/>
              <a:ext cx="99467" cy="27135"/>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3" name="Freeform 498">
              <a:extLst>
                <a:ext uri="{FF2B5EF4-FFF2-40B4-BE49-F238E27FC236}">
                  <a16:creationId xmlns:a16="http://schemas.microsoft.com/office/drawing/2014/main" id="{812EA697-3F0E-CD49-90A5-5365E8FFF83A}"/>
                </a:ext>
              </a:extLst>
            </p:cNvPr>
            <p:cNvSpPr>
              <a:spLocks/>
            </p:cNvSpPr>
            <p:nvPr/>
          </p:nvSpPr>
          <p:spPr bwMode="auto">
            <a:xfrm>
              <a:off x="6463351" y="2063231"/>
              <a:ext cx="47473" cy="47485"/>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4" name="Freeform 499">
              <a:extLst>
                <a:ext uri="{FF2B5EF4-FFF2-40B4-BE49-F238E27FC236}">
                  <a16:creationId xmlns:a16="http://schemas.microsoft.com/office/drawing/2014/main" id="{5F26B351-5CF0-8142-AB2F-C799A5AAD4FF}"/>
                </a:ext>
              </a:extLst>
            </p:cNvPr>
            <p:cNvSpPr>
              <a:spLocks/>
            </p:cNvSpPr>
            <p:nvPr/>
          </p:nvSpPr>
          <p:spPr bwMode="auto">
            <a:xfrm>
              <a:off x="6470133" y="2045142"/>
              <a:ext cx="33909" cy="18089"/>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5" name="Freeform 500">
              <a:extLst>
                <a:ext uri="{FF2B5EF4-FFF2-40B4-BE49-F238E27FC236}">
                  <a16:creationId xmlns:a16="http://schemas.microsoft.com/office/drawing/2014/main" id="{9A36FE85-0369-C24E-A1AC-448AE34576F4}"/>
                </a:ext>
              </a:extLst>
            </p:cNvPr>
            <p:cNvSpPr>
              <a:spLocks/>
            </p:cNvSpPr>
            <p:nvPr/>
          </p:nvSpPr>
          <p:spPr bwMode="auto">
            <a:xfrm>
              <a:off x="6332234" y="2090364"/>
              <a:ext cx="38430" cy="65574"/>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6" name="Freeform 501">
              <a:extLst>
                <a:ext uri="{FF2B5EF4-FFF2-40B4-BE49-F238E27FC236}">
                  <a16:creationId xmlns:a16="http://schemas.microsoft.com/office/drawing/2014/main" id="{2F006D3E-A5A9-024F-8FAD-51AE5B8D3DFF}"/>
                </a:ext>
              </a:extLst>
            </p:cNvPr>
            <p:cNvSpPr>
              <a:spLocks/>
            </p:cNvSpPr>
            <p:nvPr/>
          </p:nvSpPr>
          <p:spPr bwMode="auto">
            <a:xfrm>
              <a:off x="6391013" y="1977304"/>
              <a:ext cx="27128" cy="27135"/>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7" name="Freeform 502">
              <a:extLst>
                <a:ext uri="{FF2B5EF4-FFF2-40B4-BE49-F238E27FC236}">
                  <a16:creationId xmlns:a16="http://schemas.microsoft.com/office/drawing/2014/main" id="{6510D668-8E49-3E4A-ADA2-FAE78428EC05}"/>
                </a:ext>
              </a:extLst>
            </p:cNvPr>
            <p:cNvSpPr>
              <a:spLocks/>
            </p:cNvSpPr>
            <p:nvPr/>
          </p:nvSpPr>
          <p:spPr bwMode="auto">
            <a:xfrm>
              <a:off x="6126518" y="2183074"/>
              <a:ext cx="38430" cy="61053"/>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8" name="Freeform 503">
              <a:extLst>
                <a:ext uri="{FF2B5EF4-FFF2-40B4-BE49-F238E27FC236}">
                  <a16:creationId xmlns:a16="http://schemas.microsoft.com/office/drawing/2014/main" id="{56BF41AA-81BD-4840-BA25-3F0FC98A7CC2}"/>
                </a:ext>
              </a:extLst>
            </p:cNvPr>
            <p:cNvSpPr>
              <a:spLocks/>
            </p:cNvSpPr>
            <p:nvPr/>
          </p:nvSpPr>
          <p:spPr bwMode="auto">
            <a:xfrm>
              <a:off x="6079047" y="2196641"/>
              <a:ext cx="54254" cy="54268"/>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699" name="Freeform 504">
              <a:extLst>
                <a:ext uri="{FF2B5EF4-FFF2-40B4-BE49-F238E27FC236}">
                  <a16:creationId xmlns:a16="http://schemas.microsoft.com/office/drawing/2014/main" id="{8BC49C01-8E65-3741-B62C-2992C7CF9894}"/>
                </a:ext>
              </a:extLst>
            </p:cNvPr>
            <p:cNvSpPr>
              <a:spLocks/>
            </p:cNvSpPr>
            <p:nvPr/>
          </p:nvSpPr>
          <p:spPr bwMode="auto">
            <a:xfrm>
              <a:off x="5841681" y="2881787"/>
              <a:ext cx="31649" cy="24874"/>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0" name="Freeform 505">
              <a:extLst>
                <a:ext uri="{FF2B5EF4-FFF2-40B4-BE49-F238E27FC236}">
                  <a16:creationId xmlns:a16="http://schemas.microsoft.com/office/drawing/2014/main" id="{4BD80595-F69F-9142-916F-21BF63D4F9D1}"/>
                </a:ext>
              </a:extLst>
            </p:cNvPr>
            <p:cNvSpPr>
              <a:spLocks/>
            </p:cNvSpPr>
            <p:nvPr/>
          </p:nvSpPr>
          <p:spPr bwMode="auto">
            <a:xfrm>
              <a:off x="5516149" y="2070014"/>
              <a:ext cx="40690" cy="4070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1" name="Freeform 506">
              <a:extLst>
                <a:ext uri="{FF2B5EF4-FFF2-40B4-BE49-F238E27FC236}">
                  <a16:creationId xmlns:a16="http://schemas.microsoft.com/office/drawing/2014/main" id="{FF20ABD4-FA38-D74F-B76E-454015D4C9B3}"/>
                </a:ext>
              </a:extLst>
            </p:cNvPr>
            <p:cNvSpPr>
              <a:spLocks/>
            </p:cNvSpPr>
            <p:nvPr/>
          </p:nvSpPr>
          <p:spPr bwMode="auto">
            <a:xfrm>
              <a:off x="5536498" y="2117499"/>
              <a:ext cx="20345" cy="2035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2" name="Freeform 507">
              <a:extLst>
                <a:ext uri="{FF2B5EF4-FFF2-40B4-BE49-F238E27FC236}">
                  <a16:creationId xmlns:a16="http://schemas.microsoft.com/office/drawing/2014/main" id="{7F0EC42E-01A2-AD45-965E-5B10A840C8BE}"/>
                </a:ext>
              </a:extLst>
            </p:cNvPr>
            <p:cNvSpPr>
              <a:spLocks/>
            </p:cNvSpPr>
            <p:nvPr/>
          </p:nvSpPr>
          <p:spPr bwMode="auto">
            <a:xfrm>
              <a:off x="5556843" y="2137852"/>
              <a:ext cx="11303" cy="678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3" name="Freeform 508">
              <a:extLst>
                <a:ext uri="{FF2B5EF4-FFF2-40B4-BE49-F238E27FC236}">
                  <a16:creationId xmlns:a16="http://schemas.microsoft.com/office/drawing/2014/main" id="{FA9943EA-7389-474D-B945-AF727EB020C6}"/>
                </a:ext>
              </a:extLst>
            </p:cNvPr>
            <p:cNvSpPr>
              <a:spLocks/>
            </p:cNvSpPr>
            <p:nvPr/>
          </p:nvSpPr>
          <p:spPr bwMode="auto">
            <a:xfrm>
              <a:off x="5556843" y="2155941"/>
              <a:ext cx="6781" cy="1356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4" name="Freeform 509">
              <a:extLst>
                <a:ext uri="{FF2B5EF4-FFF2-40B4-BE49-F238E27FC236}">
                  <a16:creationId xmlns:a16="http://schemas.microsoft.com/office/drawing/2014/main" id="{26A0483B-B7C9-BD4A-B872-51A572C6FD9E}"/>
                </a:ext>
              </a:extLst>
            </p:cNvPr>
            <p:cNvSpPr>
              <a:spLocks/>
            </p:cNvSpPr>
            <p:nvPr/>
          </p:nvSpPr>
          <p:spPr bwMode="auto">
            <a:xfrm>
              <a:off x="5556843" y="2169507"/>
              <a:ext cx="11303" cy="678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5" name="Freeform 510">
              <a:extLst>
                <a:ext uri="{FF2B5EF4-FFF2-40B4-BE49-F238E27FC236}">
                  <a16:creationId xmlns:a16="http://schemas.microsoft.com/office/drawing/2014/main" id="{AB297226-9CB6-2541-9209-F2DCBB872425}"/>
                </a:ext>
              </a:extLst>
            </p:cNvPr>
            <p:cNvSpPr>
              <a:spLocks/>
            </p:cNvSpPr>
            <p:nvPr/>
          </p:nvSpPr>
          <p:spPr bwMode="auto">
            <a:xfrm>
              <a:off x="5608837" y="2268999"/>
              <a:ext cx="6781" cy="1356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6" name="Freeform 511">
              <a:extLst>
                <a:ext uri="{FF2B5EF4-FFF2-40B4-BE49-F238E27FC236}">
                  <a16:creationId xmlns:a16="http://schemas.microsoft.com/office/drawing/2014/main" id="{2B3B4A73-F1C4-4940-AE96-410CE2BFAA16}"/>
                </a:ext>
              </a:extLst>
            </p:cNvPr>
            <p:cNvSpPr>
              <a:spLocks/>
            </p:cNvSpPr>
            <p:nvPr/>
          </p:nvSpPr>
          <p:spPr bwMode="auto">
            <a:xfrm>
              <a:off x="5708305" y="1970522"/>
              <a:ext cx="13564" cy="27135"/>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7" name="Freeform 512">
              <a:extLst>
                <a:ext uri="{FF2B5EF4-FFF2-40B4-BE49-F238E27FC236}">
                  <a16:creationId xmlns:a16="http://schemas.microsoft.com/office/drawing/2014/main" id="{77F1F9BB-2BB2-2E4F-9C62-26CBD9CFA87F}"/>
                </a:ext>
              </a:extLst>
            </p:cNvPr>
            <p:cNvSpPr>
              <a:spLocks/>
            </p:cNvSpPr>
            <p:nvPr/>
          </p:nvSpPr>
          <p:spPr bwMode="auto">
            <a:xfrm>
              <a:off x="3316569" y="6201240"/>
              <a:ext cx="79122" cy="4070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8" name="Freeform 513">
              <a:extLst>
                <a:ext uri="{FF2B5EF4-FFF2-40B4-BE49-F238E27FC236}">
                  <a16:creationId xmlns:a16="http://schemas.microsoft.com/office/drawing/2014/main" id="{6F32FB0A-CC57-2645-97A2-8920531E912C}"/>
                </a:ext>
              </a:extLst>
            </p:cNvPr>
            <p:cNvSpPr>
              <a:spLocks/>
            </p:cNvSpPr>
            <p:nvPr/>
          </p:nvSpPr>
          <p:spPr bwMode="auto">
            <a:xfrm>
              <a:off x="3309787" y="6241941"/>
              <a:ext cx="58776" cy="4070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09" name="Freeform 514">
              <a:extLst>
                <a:ext uri="{FF2B5EF4-FFF2-40B4-BE49-F238E27FC236}">
                  <a16:creationId xmlns:a16="http://schemas.microsoft.com/office/drawing/2014/main" id="{99538887-8B0E-CA46-8F02-B073AA4AA769}"/>
                </a:ext>
              </a:extLst>
            </p:cNvPr>
            <p:cNvSpPr>
              <a:spLocks/>
            </p:cNvSpPr>
            <p:nvPr/>
          </p:nvSpPr>
          <p:spPr bwMode="auto">
            <a:xfrm>
              <a:off x="3303007" y="6189934"/>
              <a:ext cx="51994" cy="31657"/>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0" name="Freeform 515">
              <a:extLst>
                <a:ext uri="{FF2B5EF4-FFF2-40B4-BE49-F238E27FC236}">
                  <a16:creationId xmlns:a16="http://schemas.microsoft.com/office/drawing/2014/main" id="{0558DF14-9EAF-8E40-8708-A68942810327}"/>
                </a:ext>
              </a:extLst>
            </p:cNvPr>
            <p:cNvSpPr>
              <a:spLocks/>
            </p:cNvSpPr>
            <p:nvPr/>
          </p:nvSpPr>
          <p:spPr bwMode="auto">
            <a:xfrm>
              <a:off x="3275880" y="6214807"/>
              <a:ext cx="54254" cy="33919"/>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1" name="Freeform 516">
              <a:extLst>
                <a:ext uri="{FF2B5EF4-FFF2-40B4-BE49-F238E27FC236}">
                  <a16:creationId xmlns:a16="http://schemas.microsoft.com/office/drawing/2014/main" id="{0DAE94C1-D9EB-0645-AC7E-9AF69556C418}"/>
                </a:ext>
              </a:extLst>
            </p:cNvPr>
            <p:cNvSpPr>
              <a:spLocks/>
            </p:cNvSpPr>
            <p:nvPr/>
          </p:nvSpPr>
          <p:spPr bwMode="auto">
            <a:xfrm>
              <a:off x="3262315" y="6169582"/>
              <a:ext cx="20345" cy="2035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2" name="Freeform 517">
              <a:extLst>
                <a:ext uri="{FF2B5EF4-FFF2-40B4-BE49-F238E27FC236}">
                  <a16:creationId xmlns:a16="http://schemas.microsoft.com/office/drawing/2014/main" id="{E37F5D7D-40D7-1C4A-821C-BFBA6CFA68DA}"/>
                </a:ext>
              </a:extLst>
            </p:cNvPr>
            <p:cNvSpPr>
              <a:spLocks/>
            </p:cNvSpPr>
            <p:nvPr/>
          </p:nvSpPr>
          <p:spPr bwMode="auto">
            <a:xfrm>
              <a:off x="3262315" y="6115314"/>
              <a:ext cx="47473" cy="4748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3" name="Freeform 518">
              <a:extLst>
                <a:ext uri="{FF2B5EF4-FFF2-40B4-BE49-F238E27FC236}">
                  <a16:creationId xmlns:a16="http://schemas.microsoft.com/office/drawing/2014/main" id="{578B0349-183F-D142-9725-388B94EDEA88}"/>
                </a:ext>
              </a:extLst>
            </p:cNvPr>
            <p:cNvSpPr>
              <a:spLocks/>
            </p:cNvSpPr>
            <p:nvPr/>
          </p:nvSpPr>
          <p:spPr bwMode="auto">
            <a:xfrm>
              <a:off x="3255533" y="6029388"/>
              <a:ext cx="33909" cy="72358"/>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4" name="Freeform 519">
              <a:extLst>
                <a:ext uri="{FF2B5EF4-FFF2-40B4-BE49-F238E27FC236}">
                  <a16:creationId xmlns:a16="http://schemas.microsoft.com/office/drawing/2014/main" id="{91A01312-6B80-D74A-8046-D648E8C4B231}"/>
                </a:ext>
              </a:extLst>
            </p:cNvPr>
            <p:cNvSpPr>
              <a:spLocks/>
            </p:cNvSpPr>
            <p:nvPr/>
          </p:nvSpPr>
          <p:spPr bwMode="auto">
            <a:xfrm>
              <a:off x="3248752" y="6088179"/>
              <a:ext cx="20345" cy="4070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5" name="Freeform 520">
              <a:extLst>
                <a:ext uri="{FF2B5EF4-FFF2-40B4-BE49-F238E27FC236}">
                  <a16:creationId xmlns:a16="http://schemas.microsoft.com/office/drawing/2014/main" id="{912A4D76-3295-AA4D-9F04-9B2D802099B7}"/>
                </a:ext>
              </a:extLst>
            </p:cNvPr>
            <p:cNvSpPr>
              <a:spLocks/>
            </p:cNvSpPr>
            <p:nvPr/>
          </p:nvSpPr>
          <p:spPr bwMode="auto">
            <a:xfrm>
              <a:off x="3248752" y="6002254"/>
              <a:ext cx="33909" cy="4748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6" name="Freeform 521">
              <a:extLst>
                <a:ext uri="{FF2B5EF4-FFF2-40B4-BE49-F238E27FC236}">
                  <a16:creationId xmlns:a16="http://schemas.microsoft.com/office/drawing/2014/main" id="{3357A5E5-1080-5F49-95E6-0D74D7F333ED}"/>
                </a:ext>
              </a:extLst>
            </p:cNvPr>
            <p:cNvSpPr>
              <a:spLocks/>
            </p:cNvSpPr>
            <p:nvPr/>
          </p:nvSpPr>
          <p:spPr bwMode="auto">
            <a:xfrm>
              <a:off x="3282662" y="5871103"/>
              <a:ext cx="33909" cy="31657"/>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7" name="Freeform 522">
              <a:extLst>
                <a:ext uri="{FF2B5EF4-FFF2-40B4-BE49-F238E27FC236}">
                  <a16:creationId xmlns:a16="http://schemas.microsoft.com/office/drawing/2014/main" id="{A6AE82B0-18FA-C349-A43B-AFA37117D549}"/>
                </a:ext>
              </a:extLst>
            </p:cNvPr>
            <p:cNvSpPr>
              <a:spLocks/>
            </p:cNvSpPr>
            <p:nvPr/>
          </p:nvSpPr>
          <p:spPr bwMode="auto">
            <a:xfrm>
              <a:off x="3289444" y="5751260"/>
              <a:ext cx="40690" cy="72358"/>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8" name="Freeform 523">
              <a:extLst>
                <a:ext uri="{FF2B5EF4-FFF2-40B4-BE49-F238E27FC236}">
                  <a16:creationId xmlns:a16="http://schemas.microsoft.com/office/drawing/2014/main" id="{4AB27CF2-2E4B-8142-AFFB-20FCBF06833B}"/>
                </a:ext>
              </a:extLst>
            </p:cNvPr>
            <p:cNvSpPr>
              <a:spLocks/>
            </p:cNvSpPr>
            <p:nvPr/>
          </p:nvSpPr>
          <p:spPr bwMode="auto">
            <a:xfrm>
              <a:off x="3422819" y="3869935"/>
              <a:ext cx="31649" cy="2713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19" name="Freeform 524">
              <a:extLst>
                <a:ext uri="{FF2B5EF4-FFF2-40B4-BE49-F238E27FC236}">
                  <a16:creationId xmlns:a16="http://schemas.microsoft.com/office/drawing/2014/main" id="{55C0364D-47E6-6E45-8CDD-4A5359CEF85D}"/>
                </a:ext>
              </a:extLst>
            </p:cNvPr>
            <p:cNvSpPr>
              <a:spLocks/>
            </p:cNvSpPr>
            <p:nvPr/>
          </p:nvSpPr>
          <p:spPr bwMode="auto">
            <a:xfrm>
              <a:off x="3707657" y="3910637"/>
              <a:ext cx="38430" cy="5200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0" name="Freeform 525">
              <a:extLst>
                <a:ext uri="{FF2B5EF4-FFF2-40B4-BE49-F238E27FC236}">
                  <a16:creationId xmlns:a16="http://schemas.microsoft.com/office/drawing/2014/main" id="{717924C0-555C-704C-938F-EEEDA32B02F9}"/>
                </a:ext>
              </a:extLst>
            </p:cNvPr>
            <p:cNvSpPr>
              <a:spLocks/>
            </p:cNvSpPr>
            <p:nvPr/>
          </p:nvSpPr>
          <p:spPr bwMode="auto">
            <a:xfrm>
              <a:off x="4071618" y="4270169"/>
              <a:ext cx="92686" cy="85925"/>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1" name="Freeform 526">
              <a:extLst>
                <a:ext uri="{FF2B5EF4-FFF2-40B4-BE49-F238E27FC236}">
                  <a16:creationId xmlns:a16="http://schemas.microsoft.com/office/drawing/2014/main" id="{0A8F34C9-A9D1-264B-A048-A48879C5791F}"/>
                </a:ext>
              </a:extLst>
            </p:cNvPr>
            <p:cNvSpPr>
              <a:spLocks/>
            </p:cNvSpPr>
            <p:nvPr/>
          </p:nvSpPr>
          <p:spPr bwMode="auto">
            <a:xfrm>
              <a:off x="3529069" y="3657382"/>
              <a:ext cx="65557" cy="2713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2" name="Freeform 527">
              <a:extLst>
                <a:ext uri="{FF2B5EF4-FFF2-40B4-BE49-F238E27FC236}">
                  <a16:creationId xmlns:a16="http://schemas.microsoft.com/office/drawing/2014/main" id="{78039754-1CD2-DF4C-BBA0-F7EC0567946A}"/>
                </a:ext>
              </a:extLst>
            </p:cNvPr>
            <p:cNvSpPr>
              <a:spLocks/>
            </p:cNvSpPr>
            <p:nvPr/>
          </p:nvSpPr>
          <p:spPr bwMode="auto">
            <a:xfrm>
              <a:off x="3156066" y="3650597"/>
              <a:ext cx="74601" cy="33919"/>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3" name="Freeform 528">
              <a:extLst>
                <a:ext uri="{FF2B5EF4-FFF2-40B4-BE49-F238E27FC236}">
                  <a16:creationId xmlns:a16="http://schemas.microsoft.com/office/drawing/2014/main" id="{5D79DE71-656B-DF47-997C-23762ED5A37A}"/>
                </a:ext>
              </a:extLst>
            </p:cNvPr>
            <p:cNvSpPr>
              <a:spLocks/>
            </p:cNvSpPr>
            <p:nvPr/>
          </p:nvSpPr>
          <p:spPr bwMode="auto">
            <a:xfrm>
              <a:off x="2952612" y="3499098"/>
              <a:ext cx="343614" cy="11984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4" name="Freeform 529">
              <a:extLst>
                <a:ext uri="{FF2B5EF4-FFF2-40B4-BE49-F238E27FC236}">
                  <a16:creationId xmlns:a16="http://schemas.microsoft.com/office/drawing/2014/main" id="{975B7808-885B-FF46-AD6E-2DAAA82DACFE}"/>
                </a:ext>
              </a:extLst>
            </p:cNvPr>
            <p:cNvSpPr>
              <a:spLocks/>
            </p:cNvSpPr>
            <p:nvPr/>
          </p:nvSpPr>
          <p:spPr bwMode="auto">
            <a:xfrm>
              <a:off x="3156066" y="3426739"/>
              <a:ext cx="27128" cy="24874"/>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5" name="Freeform 530">
              <a:extLst>
                <a:ext uri="{FF2B5EF4-FFF2-40B4-BE49-F238E27FC236}">
                  <a16:creationId xmlns:a16="http://schemas.microsoft.com/office/drawing/2014/main" id="{3D6CFD04-9FF4-BA45-89EB-F54229E6660B}"/>
                </a:ext>
              </a:extLst>
            </p:cNvPr>
            <p:cNvSpPr>
              <a:spLocks/>
            </p:cNvSpPr>
            <p:nvPr/>
          </p:nvSpPr>
          <p:spPr bwMode="auto">
            <a:xfrm>
              <a:off x="3323353" y="3564673"/>
              <a:ext cx="13564" cy="1356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6" name="Freeform 531">
              <a:extLst>
                <a:ext uri="{FF2B5EF4-FFF2-40B4-BE49-F238E27FC236}">
                  <a16:creationId xmlns:a16="http://schemas.microsoft.com/office/drawing/2014/main" id="{41754400-085E-1743-8E93-B2800F36D62F}"/>
                </a:ext>
              </a:extLst>
            </p:cNvPr>
            <p:cNvSpPr>
              <a:spLocks/>
            </p:cNvSpPr>
            <p:nvPr/>
          </p:nvSpPr>
          <p:spPr bwMode="auto">
            <a:xfrm>
              <a:off x="3721221" y="2587832"/>
              <a:ext cx="38430" cy="6783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7" name="Freeform 532">
              <a:extLst>
                <a:ext uri="{FF2B5EF4-FFF2-40B4-BE49-F238E27FC236}">
                  <a16:creationId xmlns:a16="http://schemas.microsoft.com/office/drawing/2014/main" id="{1C2ECD72-D25E-2642-BC54-68FD4A486E59}"/>
                </a:ext>
              </a:extLst>
            </p:cNvPr>
            <p:cNvSpPr>
              <a:spLocks/>
            </p:cNvSpPr>
            <p:nvPr/>
          </p:nvSpPr>
          <p:spPr bwMode="auto">
            <a:xfrm>
              <a:off x="3739306" y="2621750"/>
              <a:ext cx="47473" cy="2713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8" name="Freeform 533">
              <a:extLst>
                <a:ext uri="{FF2B5EF4-FFF2-40B4-BE49-F238E27FC236}">
                  <a16:creationId xmlns:a16="http://schemas.microsoft.com/office/drawing/2014/main" id="{2943A71A-0FB4-EC48-8596-D8913755C6C3}"/>
                </a:ext>
              </a:extLst>
            </p:cNvPr>
            <p:cNvSpPr>
              <a:spLocks/>
            </p:cNvSpPr>
            <p:nvPr/>
          </p:nvSpPr>
          <p:spPr bwMode="auto">
            <a:xfrm>
              <a:off x="3608188" y="2594614"/>
              <a:ext cx="99467" cy="4748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29" name="Freeform 534">
              <a:extLst>
                <a:ext uri="{FF2B5EF4-FFF2-40B4-BE49-F238E27FC236}">
                  <a16:creationId xmlns:a16="http://schemas.microsoft.com/office/drawing/2014/main" id="{C459A75E-8B93-C544-A53F-C6CEB2777E5D}"/>
                </a:ext>
              </a:extLst>
            </p:cNvPr>
            <p:cNvSpPr>
              <a:spLocks/>
            </p:cNvSpPr>
            <p:nvPr/>
          </p:nvSpPr>
          <p:spPr bwMode="auto">
            <a:xfrm>
              <a:off x="3628537" y="2463463"/>
              <a:ext cx="103987" cy="5200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0" name="Freeform 535">
              <a:extLst>
                <a:ext uri="{FF2B5EF4-FFF2-40B4-BE49-F238E27FC236}">
                  <a16:creationId xmlns:a16="http://schemas.microsoft.com/office/drawing/2014/main" id="{80EE485D-7E11-D74E-82C2-997974E1C65B}"/>
                </a:ext>
              </a:extLst>
            </p:cNvPr>
            <p:cNvSpPr>
              <a:spLocks/>
            </p:cNvSpPr>
            <p:nvPr/>
          </p:nvSpPr>
          <p:spPr bwMode="auto">
            <a:xfrm>
              <a:off x="3793561" y="2395628"/>
              <a:ext cx="212499" cy="20576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1" name="Freeform 536">
              <a:extLst>
                <a:ext uri="{FF2B5EF4-FFF2-40B4-BE49-F238E27FC236}">
                  <a16:creationId xmlns:a16="http://schemas.microsoft.com/office/drawing/2014/main" id="{6413F872-29A6-5748-9DC7-E6798F231683}"/>
                </a:ext>
              </a:extLst>
            </p:cNvPr>
            <p:cNvSpPr>
              <a:spLocks/>
            </p:cNvSpPr>
            <p:nvPr/>
          </p:nvSpPr>
          <p:spPr bwMode="auto">
            <a:xfrm>
              <a:off x="3965368" y="2542606"/>
              <a:ext cx="54254" cy="65574"/>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2" name="Freeform 537">
              <a:extLst>
                <a:ext uri="{FF2B5EF4-FFF2-40B4-BE49-F238E27FC236}">
                  <a16:creationId xmlns:a16="http://schemas.microsoft.com/office/drawing/2014/main" id="{CCB97CEE-723C-BD43-A1E6-800ED6EA454C}"/>
                </a:ext>
              </a:extLst>
            </p:cNvPr>
            <p:cNvSpPr>
              <a:spLocks/>
            </p:cNvSpPr>
            <p:nvPr/>
          </p:nvSpPr>
          <p:spPr bwMode="auto">
            <a:xfrm>
              <a:off x="3594628" y="1904945"/>
              <a:ext cx="20345" cy="38440"/>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3" name="Freeform 538">
              <a:extLst>
                <a:ext uri="{FF2B5EF4-FFF2-40B4-BE49-F238E27FC236}">
                  <a16:creationId xmlns:a16="http://schemas.microsoft.com/office/drawing/2014/main" id="{80B72967-8879-4D44-BE8D-0B5F6F8F0F48}"/>
                </a:ext>
              </a:extLst>
            </p:cNvPr>
            <p:cNvSpPr>
              <a:spLocks/>
            </p:cNvSpPr>
            <p:nvPr/>
          </p:nvSpPr>
          <p:spPr bwMode="auto">
            <a:xfrm>
              <a:off x="3495161" y="1970522"/>
              <a:ext cx="20345" cy="2035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4" name="Freeform 539">
              <a:extLst>
                <a:ext uri="{FF2B5EF4-FFF2-40B4-BE49-F238E27FC236}">
                  <a16:creationId xmlns:a16="http://schemas.microsoft.com/office/drawing/2014/main" id="{33BBC14A-D1B2-7A44-BBA6-26B4D9D73C2C}"/>
                </a:ext>
              </a:extLst>
            </p:cNvPr>
            <p:cNvSpPr>
              <a:spLocks/>
            </p:cNvSpPr>
            <p:nvPr/>
          </p:nvSpPr>
          <p:spPr bwMode="auto">
            <a:xfrm>
              <a:off x="3038515" y="2323271"/>
              <a:ext cx="45213" cy="2713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5" name="Freeform 540">
              <a:extLst>
                <a:ext uri="{FF2B5EF4-FFF2-40B4-BE49-F238E27FC236}">
                  <a16:creationId xmlns:a16="http://schemas.microsoft.com/office/drawing/2014/main" id="{7CDAE920-A809-5940-B455-5AFB83F93183}"/>
                </a:ext>
              </a:extLst>
            </p:cNvPr>
            <p:cNvSpPr>
              <a:spLocks/>
            </p:cNvSpPr>
            <p:nvPr/>
          </p:nvSpPr>
          <p:spPr bwMode="auto">
            <a:xfrm>
              <a:off x="3110853" y="2162726"/>
              <a:ext cx="40690" cy="4070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6" name="Freeform 541">
              <a:extLst>
                <a:ext uri="{FF2B5EF4-FFF2-40B4-BE49-F238E27FC236}">
                  <a16:creationId xmlns:a16="http://schemas.microsoft.com/office/drawing/2014/main" id="{24550359-730F-384E-8625-C48D4A120D1B}"/>
                </a:ext>
              </a:extLst>
            </p:cNvPr>
            <p:cNvSpPr>
              <a:spLocks/>
            </p:cNvSpPr>
            <p:nvPr/>
          </p:nvSpPr>
          <p:spPr bwMode="auto">
            <a:xfrm>
              <a:off x="3090509" y="1877810"/>
              <a:ext cx="40690" cy="4748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7" name="Freeform 542">
              <a:extLst>
                <a:ext uri="{FF2B5EF4-FFF2-40B4-BE49-F238E27FC236}">
                  <a16:creationId xmlns:a16="http://schemas.microsoft.com/office/drawing/2014/main" id="{BA8A4E11-97E9-2141-BE54-CC99EE77F00B}"/>
                </a:ext>
              </a:extLst>
            </p:cNvPr>
            <p:cNvSpPr>
              <a:spLocks/>
            </p:cNvSpPr>
            <p:nvPr/>
          </p:nvSpPr>
          <p:spPr bwMode="auto">
            <a:xfrm>
              <a:off x="2977478" y="1850677"/>
              <a:ext cx="79122" cy="4070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8" name="Freeform 543">
              <a:extLst>
                <a:ext uri="{FF2B5EF4-FFF2-40B4-BE49-F238E27FC236}">
                  <a16:creationId xmlns:a16="http://schemas.microsoft.com/office/drawing/2014/main" id="{5804F5BE-6BEB-E841-BE7B-59F6915E3B64}"/>
                </a:ext>
              </a:extLst>
            </p:cNvPr>
            <p:cNvSpPr>
              <a:spLocks/>
            </p:cNvSpPr>
            <p:nvPr/>
          </p:nvSpPr>
          <p:spPr bwMode="auto">
            <a:xfrm>
              <a:off x="3144763" y="1825803"/>
              <a:ext cx="45213" cy="18089"/>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39" name="Freeform 544">
              <a:extLst>
                <a:ext uri="{FF2B5EF4-FFF2-40B4-BE49-F238E27FC236}">
                  <a16:creationId xmlns:a16="http://schemas.microsoft.com/office/drawing/2014/main" id="{4EC9E606-5D8C-4748-9AB6-F83406817292}"/>
                </a:ext>
              </a:extLst>
            </p:cNvPr>
            <p:cNvSpPr>
              <a:spLocks/>
            </p:cNvSpPr>
            <p:nvPr/>
          </p:nvSpPr>
          <p:spPr bwMode="auto">
            <a:xfrm>
              <a:off x="2864446" y="1692393"/>
              <a:ext cx="226063" cy="158286"/>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0" name="Freeform 545">
              <a:extLst>
                <a:ext uri="{FF2B5EF4-FFF2-40B4-BE49-F238E27FC236}">
                  <a16:creationId xmlns:a16="http://schemas.microsoft.com/office/drawing/2014/main" id="{4C0733AB-B706-E84F-AA47-2F94B8719AC9}"/>
                </a:ext>
              </a:extLst>
            </p:cNvPr>
            <p:cNvSpPr>
              <a:spLocks/>
            </p:cNvSpPr>
            <p:nvPr/>
          </p:nvSpPr>
          <p:spPr bwMode="auto">
            <a:xfrm>
              <a:off x="2952612" y="1678824"/>
              <a:ext cx="45213" cy="33919"/>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1" name="Freeform 546">
              <a:extLst>
                <a:ext uri="{FF2B5EF4-FFF2-40B4-BE49-F238E27FC236}">
                  <a16:creationId xmlns:a16="http://schemas.microsoft.com/office/drawing/2014/main" id="{A9359465-CEFA-FD4D-B35F-3E79A1E03697}"/>
                </a:ext>
              </a:extLst>
            </p:cNvPr>
            <p:cNvSpPr>
              <a:spLocks/>
            </p:cNvSpPr>
            <p:nvPr/>
          </p:nvSpPr>
          <p:spPr bwMode="auto">
            <a:xfrm>
              <a:off x="2939047" y="1685608"/>
              <a:ext cx="24868" cy="33919"/>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2" name="Freeform 547">
              <a:extLst>
                <a:ext uri="{FF2B5EF4-FFF2-40B4-BE49-F238E27FC236}">
                  <a16:creationId xmlns:a16="http://schemas.microsoft.com/office/drawing/2014/main" id="{B158272C-1176-2B4F-9C3B-AF478D8AA519}"/>
                </a:ext>
              </a:extLst>
            </p:cNvPr>
            <p:cNvSpPr>
              <a:spLocks/>
            </p:cNvSpPr>
            <p:nvPr/>
          </p:nvSpPr>
          <p:spPr bwMode="auto">
            <a:xfrm>
              <a:off x="2878009" y="1558982"/>
              <a:ext cx="20345" cy="4070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3" name="Freeform 548">
              <a:extLst>
                <a:ext uri="{FF2B5EF4-FFF2-40B4-BE49-F238E27FC236}">
                  <a16:creationId xmlns:a16="http://schemas.microsoft.com/office/drawing/2014/main" id="{D298EC7F-EC6F-5F40-8413-9AAD4275AC7F}"/>
                </a:ext>
              </a:extLst>
            </p:cNvPr>
            <p:cNvSpPr>
              <a:spLocks/>
            </p:cNvSpPr>
            <p:nvPr/>
          </p:nvSpPr>
          <p:spPr bwMode="auto">
            <a:xfrm>
              <a:off x="2778543" y="1213018"/>
              <a:ext cx="953981" cy="69871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4" name="Freeform 549">
              <a:extLst>
                <a:ext uri="{FF2B5EF4-FFF2-40B4-BE49-F238E27FC236}">
                  <a16:creationId xmlns:a16="http://schemas.microsoft.com/office/drawing/2014/main" id="{5D70474E-B410-CD4F-8A82-68BFD6F9C512}"/>
                </a:ext>
              </a:extLst>
            </p:cNvPr>
            <p:cNvSpPr>
              <a:spLocks/>
            </p:cNvSpPr>
            <p:nvPr/>
          </p:nvSpPr>
          <p:spPr bwMode="auto">
            <a:xfrm>
              <a:off x="3395691" y="1864246"/>
              <a:ext cx="40690" cy="1356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5" name="Freeform 550">
              <a:extLst>
                <a:ext uri="{FF2B5EF4-FFF2-40B4-BE49-F238E27FC236}">
                  <a16:creationId xmlns:a16="http://schemas.microsoft.com/office/drawing/2014/main" id="{9D855628-6EC8-5044-9E58-E4A418996642}"/>
                </a:ext>
              </a:extLst>
            </p:cNvPr>
            <p:cNvSpPr>
              <a:spLocks/>
            </p:cNvSpPr>
            <p:nvPr/>
          </p:nvSpPr>
          <p:spPr bwMode="auto">
            <a:xfrm>
              <a:off x="3275880" y="1572550"/>
              <a:ext cx="54254" cy="1356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6" name="Freeform 551">
              <a:extLst>
                <a:ext uri="{FF2B5EF4-FFF2-40B4-BE49-F238E27FC236}">
                  <a16:creationId xmlns:a16="http://schemas.microsoft.com/office/drawing/2014/main" id="{8ECAFCDE-D0CD-4A47-A9A2-C0951ACA3364}"/>
                </a:ext>
              </a:extLst>
            </p:cNvPr>
            <p:cNvSpPr>
              <a:spLocks/>
            </p:cNvSpPr>
            <p:nvPr/>
          </p:nvSpPr>
          <p:spPr bwMode="auto">
            <a:xfrm>
              <a:off x="3196758" y="1558982"/>
              <a:ext cx="79122" cy="65574"/>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7" name="Freeform 552">
              <a:extLst>
                <a:ext uri="{FF2B5EF4-FFF2-40B4-BE49-F238E27FC236}">
                  <a16:creationId xmlns:a16="http://schemas.microsoft.com/office/drawing/2014/main" id="{F7548ED9-48CA-E249-8B08-725668D8A54C}"/>
                </a:ext>
              </a:extLst>
            </p:cNvPr>
            <p:cNvSpPr>
              <a:spLocks/>
            </p:cNvSpPr>
            <p:nvPr/>
          </p:nvSpPr>
          <p:spPr bwMode="auto">
            <a:xfrm>
              <a:off x="3124417" y="1500190"/>
              <a:ext cx="45213" cy="24874"/>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8" name="Freeform 553">
              <a:extLst>
                <a:ext uri="{FF2B5EF4-FFF2-40B4-BE49-F238E27FC236}">
                  <a16:creationId xmlns:a16="http://schemas.microsoft.com/office/drawing/2014/main" id="{E2BB6AD7-CC2A-B04D-B562-9F34C7779AA2}"/>
                </a:ext>
              </a:extLst>
            </p:cNvPr>
            <p:cNvSpPr>
              <a:spLocks/>
            </p:cNvSpPr>
            <p:nvPr/>
          </p:nvSpPr>
          <p:spPr bwMode="auto">
            <a:xfrm>
              <a:off x="3189977" y="1493406"/>
              <a:ext cx="40690" cy="2035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49" name="Freeform 554">
              <a:extLst>
                <a:ext uri="{FF2B5EF4-FFF2-40B4-BE49-F238E27FC236}">
                  <a16:creationId xmlns:a16="http://schemas.microsoft.com/office/drawing/2014/main" id="{C289695D-A071-5848-94CE-F0FAC561802B}"/>
                </a:ext>
              </a:extLst>
            </p:cNvPr>
            <p:cNvSpPr>
              <a:spLocks/>
            </p:cNvSpPr>
            <p:nvPr/>
          </p:nvSpPr>
          <p:spPr bwMode="auto">
            <a:xfrm>
              <a:off x="3151545" y="1479840"/>
              <a:ext cx="31649" cy="1356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0" name="Freeform 555">
              <a:extLst>
                <a:ext uri="{FF2B5EF4-FFF2-40B4-BE49-F238E27FC236}">
                  <a16:creationId xmlns:a16="http://schemas.microsoft.com/office/drawing/2014/main" id="{5901961D-A444-1349-A83E-99A6BDA472DB}"/>
                </a:ext>
              </a:extLst>
            </p:cNvPr>
            <p:cNvSpPr>
              <a:spLocks/>
            </p:cNvSpPr>
            <p:nvPr/>
          </p:nvSpPr>
          <p:spPr bwMode="auto">
            <a:xfrm>
              <a:off x="3070163" y="1226584"/>
              <a:ext cx="174067" cy="7462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1" name="Freeform 556">
              <a:extLst>
                <a:ext uri="{FF2B5EF4-FFF2-40B4-BE49-F238E27FC236}">
                  <a16:creationId xmlns:a16="http://schemas.microsoft.com/office/drawing/2014/main" id="{A32931BE-1640-EF48-925E-D6AA40AABAD5}"/>
                </a:ext>
              </a:extLst>
            </p:cNvPr>
            <p:cNvSpPr>
              <a:spLocks/>
            </p:cNvSpPr>
            <p:nvPr/>
          </p:nvSpPr>
          <p:spPr bwMode="auto">
            <a:xfrm>
              <a:off x="1505815" y="2429548"/>
              <a:ext cx="192152" cy="126629"/>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2" name="Freeform 557">
              <a:extLst>
                <a:ext uri="{FF2B5EF4-FFF2-40B4-BE49-F238E27FC236}">
                  <a16:creationId xmlns:a16="http://schemas.microsoft.com/office/drawing/2014/main" id="{A73D87A7-2C2C-9743-8258-B35D4AF30B94}"/>
                </a:ext>
              </a:extLst>
            </p:cNvPr>
            <p:cNvSpPr>
              <a:spLocks/>
            </p:cNvSpPr>
            <p:nvPr/>
          </p:nvSpPr>
          <p:spPr bwMode="auto">
            <a:xfrm>
              <a:off x="1354355" y="2282568"/>
              <a:ext cx="85903" cy="92710"/>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3" name="Freeform 558">
              <a:extLst>
                <a:ext uri="{FF2B5EF4-FFF2-40B4-BE49-F238E27FC236}">
                  <a16:creationId xmlns:a16="http://schemas.microsoft.com/office/drawing/2014/main" id="{FFC9D88A-FA08-CF42-A0F8-F9E0F728BA68}"/>
                </a:ext>
              </a:extLst>
            </p:cNvPr>
            <p:cNvSpPr>
              <a:spLocks/>
            </p:cNvSpPr>
            <p:nvPr/>
          </p:nvSpPr>
          <p:spPr bwMode="auto">
            <a:xfrm>
              <a:off x="1361137" y="2176291"/>
              <a:ext cx="27128" cy="2713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4" name="Freeform 559">
              <a:extLst>
                <a:ext uri="{FF2B5EF4-FFF2-40B4-BE49-F238E27FC236}">
                  <a16:creationId xmlns:a16="http://schemas.microsoft.com/office/drawing/2014/main" id="{F48A3B1E-230A-384E-8BFE-E381CE07CF09}"/>
                </a:ext>
              </a:extLst>
            </p:cNvPr>
            <p:cNvSpPr>
              <a:spLocks/>
            </p:cNvSpPr>
            <p:nvPr/>
          </p:nvSpPr>
          <p:spPr bwMode="auto">
            <a:xfrm>
              <a:off x="1327226" y="2144636"/>
              <a:ext cx="40690" cy="38440"/>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5" name="Freeform 560">
              <a:extLst>
                <a:ext uri="{FF2B5EF4-FFF2-40B4-BE49-F238E27FC236}">
                  <a16:creationId xmlns:a16="http://schemas.microsoft.com/office/drawing/2014/main" id="{308FF522-3260-534E-9772-E4BC839F52B4}"/>
                </a:ext>
              </a:extLst>
            </p:cNvPr>
            <p:cNvSpPr>
              <a:spLocks/>
            </p:cNvSpPr>
            <p:nvPr/>
          </p:nvSpPr>
          <p:spPr bwMode="auto">
            <a:xfrm>
              <a:off x="1309142" y="2155941"/>
              <a:ext cx="24868" cy="4070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6" name="Freeform 561">
              <a:extLst>
                <a:ext uri="{FF2B5EF4-FFF2-40B4-BE49-F238E27FC236}">
                  <a16:creationId xmlns:a16="http://schemas.microsoft.com/office/drawing/2014/main" id="{246E8737-22D0-3E45-8DD8-019528E170D3}"/>
                </a:ext>
              </a:extLst>
            </p:cNvPr>
            <p:cNvSpPr>
              <a:spLocks/>
            </p:cNvSpPr>
            <p:nvPr/>
          </p:nvSpPr>
          <p:spPr bwMode="auto">
            <a:xfrm>
              <a:off x="1268450" y="2117499"/>
              <a:ext cx="33909" cy="72358"/>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7" name="Freeform 562">
              <a:extLst>
                <a:ext uri="{FF2B5EF4-FFF2-40B4-BE49-F238E27FC236}">
                  <a16:creationId xmlns:a16="http://schemas.microsoft.com/office/drawing/2014/main" id="{B747837F-EF6B-084B-9B80-166143B9104C}"/>
                </a:ext>
              </a:extLst>
            </p:cNvPr>
            <p:cNvSpPr>
              <a:spLocks/>
            </p:cNvSpPr>
            <p:nvPr/>
          </p:nvSpPr>
          <p:spPr bwMode="auto">
            <a:xfrm>
              <a:off x="1241322" y="2090364"/>
              <a:ext cx="47473" cy="4748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8" name="Freeform 563">
              <a:extLst>
                <a:ext uri="{FF2B5EF4-FFF2-40B4-BE49-F238E27FC236}">
                  <a16:creationId xmlns:a16="http://schemas.microsoft.com/office/drawing/2014/main" id="{CC3FFE68-CB26-404B-A5E3-B9A5AC6BB11D}"/>
                </a:ext>
              </a:extLst>
            </p:cNvPr>
            <p:cNvSpPr>
              <a:spLocks/>
            </p:cNvSpPr>
            <p:nvPr/>
          </p:nvSpPr>
          <p:spPr bwMode="auto">
            <a:xfrm>
              <a:off x="1288795" y="2090364"/>
              <a:ext cx="45213" cy="6105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59" name="Freeform 564">
              <a:extLst>
                <a:ext uri="{FF2B5EF4-FFF2-40B4-BE49-F238E27FC236}">
                  <a16:creationId xmlns:a16="http://schemas.microsoft.com/office/drawing/2014/main" id="{7A05CE2D-9C88-BF4B-A5BF-70D409A895EA}"/>
                </a:ext>
              </a:extLst>
            </p:cNvPr>
            <p:cNvSpPr>
              <a:spLocks/>
            </p:cNvSpPr>
            <p:nvPr/>
          </p:nvSpPr>
          <p:spPr bwMode="auto">
            <a:xfrm>
              <a:off x="1275231" y="2103932"/>
              <a:ext cx="20345" cy="678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0" name="Freeform 565">
              <a:extLst>
                <a:ext uri="{FF2B5EF4-FFF2-40B4-BE49-F238E27FC236}">
                  <a16:creationId xmlns:a16="http://schemas.microsoft.com/office/drawing/2014/main" id="{0B7BECFD-D0A7-E746-884E-D95C33279777}"/>
                </a:ext>
              </a:extLst>
            </p:cNvPr>
            <p:cNvSpPr>
              <a:spLocks/>
            </p:cNvSpPr>
            <p:nvPr/>
          </p:nvSpPr>
          <p:spPr bwMode="auto">
            <a:xfrm>
              <a:off x="637738" y="2110717"/>
              <a:ext cx="88163" cy="45224"/>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1" name="Freeform 566">
              <a:extLst>
                <a:ext uri="{FF2B5EF4-FFF2-40B4-BE49-F238E27FC236}">
                  <a16:creationId xmlns:a16="http://schemas.microsoft.com/office/drawing/2014/main" id="{7291348E-CD38-D04C-91D3-CA720E957851}"/>
                </a:ext>
              </a:extLst>
            </p:cNvPr>
            <p:cNvSpPr>
              <a:spLocks/>
            </p:cNvSpPr>
            <p:nvPr/>
          </p:nvSpPr>
          <p:spPr bwMode="auto">
            <a:xfrm>
              <a:off x="671647" y="2070014"/>
              <a:ext cx="54254" cy="4748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2" name="Freeform 567">
              <a:extLst>
                <a:ext uri="{FF2B5EF4-FFF2-40B4-BE49-F238E27FC236}">
                  <a16:creationId xmlns:a16="http://schemas.microsoft.com/office/drawing/2014/main" id="{E8F5F5D7-61E0-5142-B53E-0A81B4DD5721}"/>
                </a:ext>
              </a:extLst>
            </p:cNvPr>
            <p:cNvSpPr>
              <a:spLocks/>
            </p:cNvSpPr>
            <p:nvPr/>
          </p:nvSpPr>
          <p:spPr bwMode="auto">
            <a:xfrm>
              <a:off x="294123" y="2250910"/>
              <a:ext cx="65557" cy="24874"/>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3" name="Freeform 568">
              <a:extLst>
                <a:ext uri="{FF2B5EF4-FFF2-40B4-BE49-F238E27FC236}">
                  <a16:creationId xmlns:a16="http://schemas.microsoft.com/office/drawing/2014/main" id="{BBBC0287-F48D-4A40-9598-5E0590DB5E5D}"/>
                </a:ext>
              </a:extLst>
            </p:cNvPr>
            <p:cNvSpPr>
              <a:spLocks/>
            </p:cNvSpPr>
            <p:nvPr/>
          </p:nvSpPr>
          <p:spPr bwMode="auto">
            <a:xfrm>
              <a:off x="215002" y="2289351"/>
              <a:ext cx="38430" cy="33919"/>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4" name="Freeform 569">
              <a:extLst>
                <a:ext uri="{FF2B5EF4-FFF2-40B4-BE49-F238E27FC236}">
                  <a16:creationId xmlns:a16="http://schemas.microsoft.com/office/drawing/2014/main" id="{11E85081-09AD-324E-9872-1C01F20D6A58}"/>
                </a:ext>
              </a:extLst>
            </p:cNvPr>
            <p:cNvSpPr>
              <a:spLocks/>
            </p:cNvSpPr>
            <p:nvPr/>
          </p:nvSpPr>
          <p:spPr bwMode="auto">
            <a:xfrm>
              <a:off x="2468838" y="1466271"/>
              <a:ext cx="137898" cy="85925"/>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5" name="Freeform 570">
              <a:extLst>
                <a:ext uri="{FF2B5EF4-FFF2-40B4-BE49-F238E27FC236}">
                  <a16:creationId xmlns:a16="http://schemas.microsoft.com/office/drawing/2014/main" id="{D3F1A284-5679-834D-84D2-8C36C8D96406}"/>
                </a:ext>
              </a:extLst>
            </p:cNvPr>
            <p:cNvSpPr>
              <a:spLocks/>
            </p:cNvSpPr>
            <p:nvPr/>
          </p:nvSpPr>
          <p:spPr bwMode="auto">
            <a:xfrm>
              <a:off x="2421366" y="1506974"/>
              <a:ext cx="33909" cy="24874"/>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6" name="Freeform 571">
              <a:extLst>
                <a:ext uri="{FF2B5EF4-FFF2-40B4-BE49-F238E27FC236}">
                  <a16:creationId xmlns:a16="http://schemas.microsoft.com/office/drawing/2014/main" id="{C080EBE3-EDDA-304D-B603-FB449F900858}"/>
                </a:ext>
              </a:extLst>
            </p:cNvPr>
            <p:cNvSpPr>
              <a:spLocks/>
            </p:cNvSpPr>
            <p:nvPr/>
          </p:nvSpPr>
          <p:spPr bwMode="auto">
            <a:xfrm>
              <a:off x="2380675" y="1531845"/>
              <a:ext cx="13564" cy="1356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7" name="Freeform 572">
              <a:extLst>
                <a:ext uri="{FF2B5EF4-FFF2-40B4-BE49-F238E27FC236}">
                  <a16:creationId xmlns:a16="http://schemas.microsoft.com/office/drawing/2014/main" id="{9892D52A-6CDF-9E43-9A68-06A6CB375F2E}"/>
                </a:ext>
              </a:extLst>
            </p:cNvPr>
            <p:cNvSpPr>
              <a:spLocks/>
            </p:cNvSpPr>
            <p:nvPr/>
          </p:nvSpPr>
          <p:spPr bwMode="auto">
            <a:xfrm>
              <a:off x="1810998" y="1253719"/>
              <a:ext cx="610367" cy="298479"/>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8" name="Freeform 573">
              <a:extLst>
                <a:ext uri="{FF2B5EF4-FFF2-40B4-BE49-F238E27FC236}">
                  <a16:creationId xmlns:a16="http://schemas.microsoft.com/office/drawing/2014/main" id="{20685C6C-7C8A-9542-A150-9DBAE34F5619}"/>
                </a:ext>
              </a:extLst>
            </p:cNvPr>
            <p:cNvSpPr>
              <a:spLocks/>
            </p:cNvSpPr>
            <p:nvPr/>
          </p:nvSpPr>
          <p:spPr bwMode="auto">
            <a:xfrm>
              <a:off x="2215650" y="1226584"/>
              <a:ext cx="92686" cy="6105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69" name="Freeform 574">
              <a:extLst>
                <a:ext uri="{FF2B5EF4-FFF2-40B4-BE49-F238E27FC236}">
                  <a16:creationId xmlns:a16="http://schemas.microsoft.com/office/drawing/2014/main" id="{93304F24-E0A3-134C-BF74-E5E02A56BA13}"/>
                </a:ext>
              </a:extLst>
            </p:cNvPr>
            <p:cNvSpPr>
              <a:spLocks/>
            </p:cNvSpPr>
            <p:nvPr/>
          </p:nvSpPr>
          <p:spPr bwMode="auto">
            <a:xfrm>
              <a:off x="2362590" y="1199449"/>
              <a:ext cx="210237" cy="194465"/>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0" name="Freeform 575">
              <a:extLst>
                <a:ext uri="{FF2B5EF4-FFF2-40B4-BE49-F238E27FC236}">
                  <a16:creationId xmlns:a16="http://schemas.microsoft.com/office/drawing/2014/main" id="{C03946D7-45EE-AC45-B2A4-5408CD0444AC}"/>
                </a:ext>
              </a:extLst>
            </p:cNvPr>
            <p:cNvSpPr>
              <a:spLocks/>
            </p:cNvSpPr>
            <p:nvPr/>
          </p:nvSpPr>
          <p:spPr bwMode="auto">
            <a:xfrm>
              <a:off x="2586391" y="1199449"/>
              <a:ext cx="185369" cy="146978"/>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1" name="Freeform 576">
              <a:extLst>
                <a:ext uri="{FF2B5EF4-FFF2-40B4-BE49-F238E27FC236}">
                  <a16:creationId xmlns:a16="http://schemas.microsoft.com/office/drawing/2014/main" id="{799A2B45-09FB-1E41-A346-AEA600D93DE5}"/>
                </a:ext>
              </a:extLst>
            </p:cNvPr>
            <p:cNvSpPr>
              <a:spLocks/>
            </p:cNvSpPr>
            <p:nvPr/>
          </p:nvSpPr>
          <p:spPr bwMode="auto">
            <a:xfrm>
              <a:off x="1593980" y="1181360"/>
              <a:ext cx="357178" cy="219337"/>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2" name="Freeform 577">
              <a:extLst>
                <a:ext uri="{FF2B5EF4-FFF2-40B4-BE49-F238E27FC236}">
                  <a16:creationId xmlns:a16="http://schemas.microsoft.com/office/drawing/2014/main" id="{242EBFAB-2F45-D442-820A-B55A48BD8E3D}"/>
                </a:ext>
              </a:extLst>
            </p:cNvPr>
            <p:cNvSpPr>
              <a:spLocks/>
            </p:cNvSpPr>
            <p:nvPr/>
          </p:nvSpPr>
          <p:spPr bwMode="auto">
            <a:xfrm>
              <a:off x="2287989" y="1120307"/>
              <a:ext cx="47473" cy="2713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3" name="Freeform 578">
              <a:extLst>
                <a:ext uri="{FF2B5EF4-FFF2-40B4-BE49-F238E27FC236}">
                  <a16:creationId xmlns:a16="http://schemas.microsoft.com/office/drawing/2014/main" id="{799444A7-1AB2-504F-B893-98981956F855}"/>
                </a:ext>
              </a:extLst>
            </p:cNvPr>
            <p:cNvSpPr>
              <a:spLocks/>
            </p:cNvSpPr>
            <p:nvPr/>
          </p:nvSpPr>
          <p:spPr bwMode="auto">
            <a:xfrm>
              <a:off x="1878817" y="1000464"/>
              <a:ext cx="397868" cy="18768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4" name="Freeform 579">
              <a:extLst>
                <a:ext uri="{FF2B5EF4-FFF2-40B4-BE49-F238E27FC236}">
                  <a16:creationId xmlns:a16="http://schemas.microsoft.com/office/drawing/2014/main" id="{F1116E00-E671-F94B-81E3-8C7B778DFBBA}"/>
                </a:ext>
              </a:extLst>
            </p:cNvPr>
            <p:cNvSpPr>
              <a:spLocks/>
            </p:cNvSpPr>
            <p:nvPr/>
          </p:nvSpPr>
          <p:spPr bwMode="auto">
            <a:xfrm>
              <a:off x="1810998" y="1075084"/>
              <a:ext cx="67818" cy="45224"/>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5" name="Freeform 580">
              <a:extLst>
                <a:ext uri="{FF2B5EF4-FFF2-40B4-BE49-F238E27FC236}">
                  <a16:creationId xmlns:a16="http://schemas.microsoft.com/office/drawing/2014/main" id="{3C32A522-3A40-6046-9F32-D93E05EF53FE}"/>
                </a:ext>
              </a:extLst>
            </p:cNvPr>
            <p:cNvSpPr>
              <a:spLocks/>
            </p:cNvSpPr>
            <p:nvPr/>
          </p:nvSpPr>
          <p:spPr bwMode="auto">
            <a:xfrm>
              <a:off x="1693446" y="975592"/>
              <a:ext cx="244147" cy="113062"/>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6" name="Freeform 581">
              <a:extLst>
                <a:ext uri="{FF2B5EF4-FFF2-40B4-BE49-F238E27FC236}">
                  <a16:creationId xmlns:a16="http://schemas.microsoft.com/office/drawing/2014/main" id="{AD54999F-558A-9C43-AD2E-7E1B27634FFA}"/>
                </a:ext>
              </a:extLst>
            </p:cNvPr>
            <p:cNvSpPr>
              <a:spLocks/>
            </p:cNvSpPr>
            <p:nvPr/>
          </p:nvSpPr>
          <p:spPr bwMode="auto">
            <a:xfrm>
              <a:off x="1957939" y="1020812"/>
              <a:ext cx="51994" cy="1356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7" name="Freeform 582">
              <a:extLst>
                <a:ext uri="{FF2B5EF4-FFF2-40B4-BE49-F238E27FC236}">
                  <a16:creationId xmlns:a16="http://schemas.microsoft.com/office/drawing/2014/main" id="{F9D98871-F934-5643-BB09-769AF6CCAF78}"/>
                </a:ext>
              </a:extLst>
            </p:cNvPr>
            <p:cNvSpPr>
              <a:spLocks/>
            </p:cNvSpPr>
            <p:nvPr/>
          </p:nvSpPr>
          <p:spPr bwMode="auto">
            <a:xfrm>
              <a:off x="2003152" y="928107"/>
              <a:ext cx="140159" cy="65574"/>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8" name="Freeform 583">
              <a:extLst>
                <a:ext uri="{FF2B5EF4-FFF2-40B4-BE49-F238E27FC236}">
                  <a16:creationId xmlns:a16="http://schemas.microsoft.com/office/drawing/2014/main" id="{937BD451-836F-0C4B-8206-41395298A0C0}"/>
                </a:ext>
              </a:extLst>
            </p:cNvPr>
            <p:cNvSpPr>
              <a:spLocks/>
            </p:cNvSpPr>
            <p:nvPr/>
          </p:nvSpPr>
          <p:spPr bwMode="auto">
            <a:xfrm>
              <a:off x="1944375" y="941672"/>
              <a:ext cx="51994" cy="2713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79" name="Freeform 584">
              <a:extLst>
                <a:ext uri="{FF2B5EF4-FFF2-40B4-BE49-F238E27FC236}">
                  <a16:creationId xmlns:a16="http://schemas.microsoft.com/office/drawing/2014/main" id="{24718A50-B15D-BA44-83AF-74062AE92010}"/>
                </a:ext>
              </a:extLst>
            </p:cNvPr>
            <p:cNvSpPr>
              <a:spLocks/>
            </p:cNvSpPr>
            <p:nvPr/>
          </p:nvSpPr>
          <p:spPr bwMode="auto">
            <a:xfrm>
              <a:off x="2016715" y="880619"/>
              <a:ext cx="140159" cy="4748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0" name="Freeform 585">
              <a:extLst>
                <a:ext uri="{FF2B5EF4-FFF2-40B4-BE49-F238E27FC236}">
                  <a16:creationId xmlns:a16="http://schemas.microsoft.com/office/drawing/2014/main" id="{BF02199F-5031-8F46-9590-929C62642722}"/>
                </a:ext>
              </a:extLst>
            </p:cNvPr>
            <p:cNvSpPr>
              <a:spLocks/>
            </p:cNvSpPr>
            <p:nvPr/>
          </p:nvSpPr>
          <p:spPr bwMode="auto">
            <a:xfrm>
              <a:off x="2355807" y="1020812"/>
              <a:ext cx="185369" cy="126629"/>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1" name="Freeform 586">
              <a:extLst>
                <a:ext uri="{FF2B5EF4-FFF2-40B4-BE49-F238E27FC236}">
                  <a16:creationId xmlns:a16="http://schemas.microsoft.com/office/drawing/2014/main" id="{B6DEE47D-8A19-EF45-A5FE-5B26F25D57C4}"/>
                </a:ext>
              </a:extLst>
            </p:cNvPr>
            <p:cNvSpPr>
              <a:spLocks/>
            </p:cNvSpPr>
            <p:nvPr/>
          </p:nvSpPr>
          <p:spPr bwMode="auto">
            <a:xfrm>
              <a:off x="2335462" y="1081867"/>
              <a:ext cx="58776" cy="18089"/>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2" name="Freeform 587">
              <a:extLst>
                <a:ext uri="{FF2B5EF4-FFF2-40B4-BE49-F238E27FC236}">
                  <a16:creationId xmlns:a16="http://schemas.microsoft.com/office/drawing/2014/main" id="{0B8D1E54-B4A5-E240-92E3-D746A9DEBB02}"/>
                </a:ext>
              </a:extLst>
            </p:cNvPr>
            <p:cNvSpPr>
              <a:spLocks/>
            </p:cNvSpPr>
            <p:nvPr/>
          </p:nvSpPr>
          <p:spPr bwMode="auto">
            <a:xfrm>
              <a:off x="2321898" y="1075084"/>
              <a:ext cx="54254" cy="1356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3" name="Freeform 588">
              <a:extLst>
                <a:ext uri="{FF2B5EF4-FFF2-40B4-BE49-F238E27FC236}">
                  <a16:creationId xmlns:a16="http://schemas.microsoft.com/office/drawing/2014/main" id="{C7C8E19D-00DA-ED4D-AA90-35ED9306AF25}"/>
                </a:ext>
              </a:extLst>
            </p:cNvPr>
            <p:cNvSpPr>
              <a:spLocks/>
            </p:cNvSpPr>
            <p:nvPr/>
          </p:nvSpPr>
          <p:spPr bwMode="auto">
            <a:xfrm>
              <a:off x="2294770" y="1054732"/>
              <a:ext cx="67818" cy="33919"/>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4" name="Freeform 589">
              <a:extLst>
                <a:ext uri="{FF2B5EF4-FFF2-40B4-BE49-F238E27FC236}">
                  <a16:creationId xmlns:a16="http://schemas.microsoft.com/office/drawing/2014/main" id="{71A175BA-E88E-1043-A425-ECA9D0BC01D4}"/>
                </a:ext>
              </a:extLst>
            </p:cNvPr>
            <p:cNvSpPr>
              <a:spLocks/>
            </p:cNvSpPr>
            <p:nvPr/>
          </p:nvSpPr>
          <p:spPr bwMode="auto">
            <a:xfrm>
              <a:off x="2301553" y="1027599"/>
              <a:ext cx="47473" cy="33919"/>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5" name="Freeform 590">
              <a:extLst>
                <a:ext uri="{FF2B5EF4-FFF2-40B4-BE49-F238E27FC236}">
                  <a16:creationId xmlns:a16="http://schemas.microsoft.com/office/drawing/2014/main" id="{C9D9F76B-8D46-2247-AAE1-EB1E52879F7D}"/>
                </a:ext>
              </a:extLst>
            </p:cNvPr>
            <p:cNvSpPr>
              <a:spLocks/>
            </p:cNvSpPr>
            <p:nvPr/>
          </p:nvSpPr>
          <p:spPr bwMode="auto">
            <a:xfrm>
              <a:off x="2235996" y="948455"/>
              <a:ext cx="79122" cy="58793"/>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6" name="Freeform 591">
              <a:extLst>
                <a:ext uri="{FF2B5EF4-FFF2-40B4-BE49-F238E27FC236}">
                  <a16:creationId xmlns:a16="http://schemas.microsoft.com/office/drawing/2014/main" id="{38AA4FB4-D8B6-5A4E-A78D-913A7EA2A0C2}"/>
                </a:ext>
              </a:extLst>
            </p:cNvPr>
            <p:cNvSpPr>
              <a:spLocks/>
            </p:cNvSpPr>
            <p:nvPr/>
          </p:nvSpPr>
          <p:spPr bwMode="auto">
            <a:xfrm>
              <a:off x="2362590" y="941672"/>
              <a:ext cx="58776" cy="2035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7" name="Freeform 592">
              <a:extLst>
                <a:ext uri="{FF2B5EF4-FFF2-40B4-BE49-F238E27FC236}">
                  <a16:creationId xmlns:a16="http://schemas.microsoft.com/office/drawing/2014/main" id="{FACEDE18-4D52-CE48-88FE-DE5F4EB079DC}"/>
                </a:ext>
              </a:extLst>
            </p:cNvPr>
            <p:cNvSpPr>
              <a:spLocks/>
            </p:cNvSpPr>
            <p:nvPr/>
          </p:nvSpPr>
          <p:spPr bwMode="auto">
            <a:xfrm>
              <a:off x="2249558" y="835395"/>
              <a:ext cx="237365" cy="126629"/>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8" name="Freeform 593">
              <a:extLst>
                <a:ext uri="{FF2B5EF4-FFF2-40B4-BE49-F238E27FC236}">
                  <a16:creationId xmlns:a16="http://schemas.microsoft.com/office/drawing/2014/main" id="{DBC4A89B-CAB4-4645-BAAE-A822547E8BDB}"/>
                </a:ext>
              </a:extLst>
            </p:cNvPr>
            <p:cNvSpPr>
              <a:spLocks/>
            </p:cNvSpPr>
            <p:nvPr/>
          </p:nvSpPr>
          <p:spPr bwMode="auto">
            <a:xfrm>
              <a:off x="2434929" y="774342"/>
              <a:ext cx="72338" cy="33919"/>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89" name="Freeform 594">
              <a:extLst>
                <a:ext uri="{FF2B5EF4-FFF2-40B4-BE49-F238E27FC236}">
                  <a16:creationId xmlns:a16="http://schemas.microsoft.com/office/drawing/2014/main" id="{58255A69-D4DD-F14E-BAB0-0E172EBF88A6}"/>
                </a:ext>
              </a:extLst>
            </p:cNvPr>
            <p:cNvSpPr>
              <a:spLocks/>
            </p:cNvSpPr>
            <p:nvPr/>
          </p:nvSpPr>
          <p:spPr bwMode="auto">
            <a:xfrm>
              <a:off x="2493705" y="880619"/>
              <a:ext cx="133376" cy="7462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0" name="Freeform 595">
              <a:extLst>
                <a:ext uri="{FF2B5EF4-FFF2-40B4-BE49-F238E27FC236}">
                  <a16:creationId xmlns:a16="http://schemas.microsoft.com/office/drawing/2014/main" id="{2348A041-F181-5B4E-B26B-85BACB70CA0F}"/>
                </a:ext>
              </a:extLst>
            </p:cNvPr>
            <p:cNvSpPr>
              <a:spLocks/>
            </p:cNvSpPr>
            <p:nvPr/>
          </p:nvSpPr>
          <p:spPr bwMode="auto">
            <a:xfrm>
              <a:off x="2568306" y="948455"/>
              <a:ext cx="117551" cy="33919"/>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1" name="Freeform 596">
              <a:extLst>
                <a:ext uri="{FF2B5EF4-FFF2-40B4-BE49-F238E27FC236}">
                  <a16:creationId xmlns:a16="http://schemas.microsoft.com/office/drawing/2014/main" id="{DE2DE308-811E-5942-8E8B-40592B16EA44}"/>
                </a:ext>
              </a:extLst>
            </p:cNvPr>
            <p:cNvSpPr>
              <a:spLocks/>
            </p:cNvSpPr>
            <p:nvPr/>
          </p:nvSpPr>
          <p:spPr bwMode="auto">
            <a:xfrm>
              <a:off x="2561525" y="1099957"/>
              <a:ext cx="110770" cy="7462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2" name="Freeform 597">
              <a:extLst>
                <a:ext uri="{FF2B5EF4-FFF2-40B4-BE49-F238E27FC236}">
                  <a16:creationId xmlns:a16="http://schemas.microsoft.com/office/drawing/2014/main" id="{796FD59F-BEEC-5944-B3F4-4F0927A81327}"/>
                </a:ext>
              </a:extLst>
            </p:cNvPr>
            <p:cNvSpPr>
              <a:spLocks/>
            </p:cNvSpPr>
            <p:nvPr/>
          </p:nvSpPr>
          <p:spPr bwMode="auto">
            <a:xfrm>
              <a:off x="2613518" y="1081867"/>
              <a:ext cx="27128" cy="18089"/>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3" name="Freeform 598">
              <a:extLst>
                <a:ext uri="{FF2B5EF4-FFF2-40B4-BE49-F238E27FC236}">
                  <a16:creationId xmlns:a16="http://schemas.microsoft.com/office/drawing/2014/main" id="{6943954B-33BE-4E43-983E-4C0A43A2D6CB}"/>
                </a:ext>
              </a:extLst>
            </p:cNvPr>
            <p:cNvSpPr>
              <a:spLocks/>
            </p:cNvSpPr>
            <p:nvPr/>
          </p:nvSpPr>
          <p:spPr bwMode="auto">
            <a:xfrm>
              <a:off x="2733330" y="962022"/>
              <a:ext cx="58776" cy="38440"/>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4" name="Freeform 599">
              <a:extLst>
                <a:ext uri="{FF2B5EF4-FFF2-40B4-BE49-F238E27FC236}">
                  <a16:creationId xmlns:a16="http://schemas.microsoft.com/office/drawing/2014/main" id="{D5C9DA66-3E2D-6248-B252-3D3C448AEC12}"/>
                </a:ext>
              </a:extLst>
            </p:cNvPr>
            <p:cNvSpPr>
              <a:spLocks/>
            </p:cNvSpPr>
            <p:nvPr/>
          </p:nvSpPr>
          <p:spPr bwMode="auto">
            <a:xfrm>
              <a:off x="2764979" y="1020812"/>
              <a:ext cx="20345" cy="2713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5" name="Freeform 600">
              <a:extLst>
                <a:ext uri="{FF2B5EF4-FFF2-40B4-BE49-F238E27FC236}">
                  <a16:creationId xmlns:a16="http://schemas.microsoft.com/office/drawing/2014/main" id="{1BF12578-1F75-B446-AE25-8F71279EAE39}"/>
                </a:ext>
              </a:extLst>
            </p:cNvPr>
            <p:cNvSpPr>
              <a:spLocks/>
            </p:cNvSpPr>
            <p:nvPr/>
          </p:nvSpPr>
          <p:spPr bwMode="auto">
            <a:xfrm>
              <a:off x="2547960" y="1000464"/>
              <a:ext cx="590022" cy="180897"/>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6" name="Freeform 601">
              <a:extLst>
                <a:ext uri="{FF2B5EF4-FFF2-40B4-BE49-F238E27FC236}">
                  <a16:creationId xmlns:a16="http://schemas.microsoft.com/office/drawing/2014/main" id="{91EF36A8-FF36-A442-98B5-A40F15554682}"/>
                </a:ext>
              </a:extLst>
            </p:cNvPr>
            <p:cNvSpPr>
              <a:spLocks/>
            </p:cNvSpPr>
            <p:nvPr/>
          </p:nvSpPr>
          <p:spPr bwMode="auto">
            <a:xfrm>
              <a:off x="2561525" y="688417"/>
              <a:ext cx="391087" cy="246472"/>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7" name="Freeform 602">
              <a:extLst>
                <a:ext uri="{FF2B5EF4-FFF2-40B4-BE49-F238E27FC236}">
                  <a16:creationId xmlns:a16="http://schemas.microsoft.com/office/drawing/2014/main" id="{0D2F29C2-EBE2-8C47-9A5E-BF82A0BD9F12}"/>
                </a:ext>
              </a:extLst>
            </p:cNvPr>
            <p:cNvSpPr>
              <a:spLocks/>
            </p:cNvSpPr>
            <p:nvPr/>
          </p:nvSpPr>
          <p:spPr bwMode="auto">
            <a:xfrm>
              <a:off x="2719766" y="536917"/>
              <a:ext cx="1033103" cy="538167"/>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8" name="Freeform 604">
              <a:extLst>
                <a:ext uri="{FF2B5EF4-FFF2-40B4-BE49-F238E27FC236}">
                  <a16:creationId xmlns:a16="http://schemas.microsoft.com/office/drawing/2014/main" id="{73060C17-6CF7-7641-A76C-17AA75FFF20D}"/>
                </a:ext>
              </a:extLst>
            </p:cNvPr>
            <p:cNvSpPr>
              <a:spLocks/>
            </p:cNvSpPr>
            <p:nvPr/>
          </p:nvSpPr>
          <p:spPr bwMode="auto">
            <a:xfrm>
              <a:off x="3203540" y="835395"/>
              <a:ext cx="92686" cy="33919"/>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799" name="Freeform 605">
              <a:extLst>
                <a:ext uri="{FF2B5EF4-FFF2-40B4-BE49-F238E27FC236}">
                  <a16:creationId xmlns:a16="http://schemas.microsoft.com/office/drawing/2014/main" id="{DFE5915B-5808-4148-9D92-AE1F8A770DA3}"/>
                </a:ext>
              </a:extLst>
            </p:cNvPr>
            <p:cNvSpPr>
              <a:spLocks/>
            </p:cNvSpPr>
            <p:nvPr/>
          </p:nvSpPr>
          <p:spPr bwMode="auto">
            <a:xfrm>
              <a:off x="2945829" y="862528"/>
              <a:ext cx="38432" cy="1356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0" name="Freeform 606">
              <a:extLst>
                <a:ext uri="{FF2B5EF4-FFF2-40B4-BE49-F238E27FC236}">
                  <a16:creationId xmlns:a16="http://schemas.microsoft.com/office/drawing/2014/main" id="{B8A51B3B-649D-6B41-88B7-D593AE8AD828}"/>
                </a:ext>
              </a:extLst>
            </p:cNvPr>
            <p:cNvSpPr>
              <a:spLocks/>
            </p:cNvSpPr>
            <p:nvPr/>
          </p:nvSpPr>
          <p:spPr bwMode="auto">
            <a:xfrm>
              <a:off x="3117636" y="1068299"/>
              <a:ext cx="38432" cy="2035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1" name="Freeform 607">
              <a:extLst>
                <a:ext uri="{FF2B5EF4-FFF2-40B4-BE49-F238E27FC236}">
                  <a16:creationId xmlns:a16="http://schemas.microsoft.com/office/drawing/2014/main" id="{9E9AED87-9718-9C49-B3EA-8B955A528811}"/>
                </a:ext>
              </a:extLst>
            </p:cNvPr>
            <p:cNvSpPr>
              <a:spLocks/>
            </p:cNvSpPr>
            <p:nvPr/>
          </p:nvSpPr>
          <p:spPr bwMode="auto">
            <a:xfrm>
              <a:off x="863799" y="1990872"/>
              <a:ext cx="33909" cy="2713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2" name="Freeform 608">
              <a:extLst>
                <a:ext uri="{FF2B5EF4-FFF2-40B4-BE49-F238E27FC236}">
                  <a16:creationId xmlns:a16="http://schemas.microsoft.com/office/drawing/2014/main" id="{371DF183-94CA-AE42-B67F-04C8A3C51D80}"/>
                </a:ext>
              </a:extLst>
            </p:cNvPr>
            <p:cNvSpPr>
              <a:spLocks/>
            </p:cNvSpPr>
            <p:nvPr/>
          </p:nvSpPr>
          <p:spPr bwMode="auto">
            <a:xfrm>
              <a:off x="911274" y="1984087"/>
              <a:ext cx="6783" cy="678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3" name="Freeform 609">
              <a:extLst>
                <a:ext uri="{FF2B5EF4-FFF2-40B4-BE49-F238E27FC236}">
                  <a16:creationId xmlns:a16="http://schemas.microsoft.com/office/drawing/2014/main" id="{9DC310E3-55E5-1245-85B1-04F62F3CBDD4}"/>
                </a:ext>
              </a:extLst>
            </p:cNvPr>
            <p:cNvSpPr>
              <a:spLocks/>
            </p:cNvSpPr>
            <p:nvPr/>
          </p:nvSpPr>
          <p:spPr bwMode="auto">
            <a:xfrm>
              <a:off x="235347" y="1990872"/>
              <a:ext cx="45213" cy="4070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4" name="Freeform 610">
              <a:extLst>
                <a:ext uri="{FF2B5EF4-FFF2-40B4-BE49-F238E27FC236}">
                  <a16:creationId xmlns:a16="http://schemas.microsoft.com/office/drawing/2014/main" id="{58DB0A00-0C79-A44D-951D-5C6DF5B1ED08}"/>
                </a:ext>
              </a:extLst>
            </p:cNvPr>
            <p:cNvSpPr>
              <a:spLocks/>
            </p:cNvSpPr>
            <p:nvPr/>
          </p:nvSpPr>
          <p:spPr bwMode="auto">
            <a:xfrm>
              <a:off x="9989914" y="4349309"/>
              <a:ext cx="13564" cy="678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5" name="Freeform 611">
              <a:extLst>
                <a:ext uri="{FF2B5EF4-FFF2-40B4-BE49-F238E27FC236}">
                  <a16:creationId xmlns:a16="http://schemas.microsoft.com/office/drawing/2014/main" id="{8E06E1D0-2369-5B45-B81A-F5D1FEACFA66}"/>
                </a:ext>
              </a:extLst>
            </p:cNvPr>
            <p:cNvSpPr>
              <a:spLocks/>
            </p:cNvSpPr>
            <p:nvPr/>
          </p:nvSpPr>
          <p:spPr bwMode="auto">
            <a:xfrm>
              <a:off x="9904011" y="4335741"/>
              <a:ext cx="13564" cy="1356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6" name="Freeform 612">
              <a:extLst>
                <a:ext uri="{FF2B5EF4-FFF2-40B4-BE49-F238E27FC236}">
                  <a16:creationId xmlns:a16="http://schemas.microsoft.com/office/drawing/2014/main" id="{2FE66A68-D214-4742-88A9-D0C2C0C052C9}"/>
                </a:ext>
              </a:extLst>
            </p:cNvPr>
            <p:cNvSpPr>
              <a:spLocks/>
            </p:cNvSpPr>
            <p:nvPr/>
          </p:nvSpPr>
          <p:spPr bwMode="auto">
            <a:xfrm>
              <a:off x="10202412" y="5518354"/>
              <a:ext cx="45213" cy="33919"/>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7" name="Rectangle 613">
              <a:extLst>
                <a:ext uri="{FF2B5EF4-FFF2-40B4-BE49-F238E27FC236}">
                  <a16:creationId xmlns:a16="http://schemas.microsoft.com/office/drawing/2014/main" id="{18B0B265-04FB-6A49-9B91-F5090FF7B157}"/>
                </a:ext>
              </a:extLst>
            </p:cNvPr>
            <p:cNvSpPr>
              <a:spLocks noChangeArrowheads="1"/>
            </p:cNvSpPr>
            <p:nvPr/>
          </p:nvSpPr>
          <p:spPr bwMode="auto">
            <a:xfrm>
              <a:off x="6291545" y="1552198"/>
              <a:ext cx="2262" cy="2263"/>
            </a:xfrm>
            <a:prstGeom prst="rect">
              <a:avLst/>
            </a:pr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8" name="Freeform 614">
              <a:extLst>
                <a:ext uri="{FF2B5EF4-FFF2-40B4-BE49-F238E27FC236}">
                  <a16:creationId xmlns:a16="http://schemas.microsoft.com/office/drawing/2014/main" id="{951094DE-1628-9A4B-8D0A-9A7D73FAAD46}"/>
                </a:ext>
              </a:extLst>
            </p:cNvPr>
            <p:cNvSpPr>
              <a:spLocks/>
            </p:cNvSpPr>
            <p:nvPr/>
          </p:nvSpPr>
          <p:spPr bwMode="auto">
            <a:xfrm>
              <a:off x="4024143" y="5319369"/>
              <a:ext cx="67818" cy="58793"/>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09" name="Freeform 615">
              <a:extLst>
                <a:ext uri="{FF2B5EF4-FFF2-40B4-BE49-F238E27FC236}">
                  <a16:creationId xmlns:a16="http://schemas.microsoft.com/office/drawing/2014/main" id="{DBA0AF27-B382-A242-BA00-34C60C4BF76A}"/>
                </a:ext>
              </a:extLst>
            </p:cNvPr>
            <p:cNvSpPr>
              <a:spLocks/>
            </p:cNvSpPr>
            <p:nvPr/>
          </p:nvSpPr>
          <p:spPr bwMode="auto">
            <a:xfrm>
              <a:off x="3004606" y="2642100"/>
              <a:ext cx="47473" cy="2035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0" name="Freeform 616">
              <a:extLst>
                <a:ext uri="{FF2B5EF4-FFF2-40B4-BE49-F238E27FC236}">
                  <a16:creationId xmlns:a16="http://schemas.microsoft.com/office/drawing/2014/main" id="{AA56D458-4A1F-564E-98C4-A2866197166C}"/>
                </a:ext>
              </a:extLst>
            </p:cNvPr>
            <p:cNvSpPr>
              <a:spLocks/>
            </p:cNvSpPr>
            <p:nvPr/>
          </p:nvSpPr>
          <p:spPr bwMode="auto">
            <a:xfrm>
              <a:off x="3474813" y="6214805"/>
              <a:ext cx="119813" cy="106277"/>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1" name="Freeform 617">
              <a:extLst>
                <a:ext uri="{FF2B5EF4-FFF2-40B4-BE49-F238E27FC236}">
                  <a16:creationId xmlns:a16="http://schemas.microsoft.com/office/drawing/2014/main" id="{6927042B-3F70-FB4E-851C-91CD28C1B954}"/>
                </a:ext>
              </a:extLst>
            </p:cNvPr>
            <p:cNvSpPr>
              <a:spLocks/>
            </p:cNvSpPr>
            <p:nvPr/>
          </p:nvSpPr>
          <p:spPr bwMode="auto">
            <a:xfrm>
              <a:off x="3348220" y="6201240"/>
              <a:ext cx="198935" cy="153761"/>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2" name="Freeform 618">
              <a:extLst>
                <a:ext uri="{FF2B5EF4-FFF2-40B4-BE49-F238E27FC236}">
                  <a16:creationId xmlns:a16="http://schemas.microsoft.com/office/drawing/2014/main" id="{F0F2B7ED-CB0B-B34E-9C9C-F474CDBF9D2A}"/>
                </a:ext>
              </a:extLst>
            </p:cNvPr>
            <p:cNvSpPr>
              <a:spLocks/>
            </p:cNvSpPr>
            <p:nvPr/>
          </p:nvSpPr>
          <p:spPr bwMode="auto">
            <a:xfrm>
              <a:off x="3316569" y="3897068"/>
              <a:ext cx="504119" cy="366315"/>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3" name="Freeform 619">
              <a:extLst>
                <a:ext uri="{FF2B5EF4-FFF2-40B4-BE49-F238E27FC236}">
                  <a16:creationId xmlns:a16="http://schemas.microsoft.com/office/drawing/2014/main" id="{37587EED-2311-2648-ACBE-C16EF32D590D}"/>
                </a:ext>
              </a:extLst>
            </p:cNvPr>
            <p:cNvSpPr>
              <a:spLocks/>
            </p:cNvSpPr>
            <p:nvPr/>
          </p:nvSpPr>
          <p:spPr bwMode="auto">
            <a:xfrm>
              <a:off x="3721221" y="3996562"/>
              <a:ext cx="171805" cy="253255"/>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4" name="Freeform 620">
              <a:extLst>
                <a:ext uri="{FF2B5EF4-FFF2-40B4-BE49-F238E27FC236}">
                  <a16:creationId xmlns:a16="http://schemas.microsoft.com/office/drawing/2014/main" id="{E2252BAA-2EBA-724F-9549-2ED769DD58CE}"/>
                </a:ext>
              </a:extLst>
            </p:cNvPr>
            <p:cNvSpPr>
              <a:spLocks/>
            </p:cNvSpPr>
            <p:nvPr/>
          </p:nvSpPr>
          <p:spPr bwMode="auto">
            <a:xfrm>
              <a:off x="3831991" y="4075704"/>
              <a:ext cx="146940" cy="153761"/>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5" name="Freeform 621">
              <a:extLst>
                <a:ext uri="{FF2B5EF4-FFF2-40B4-BE49-F238E27FC236}">
                  <a16:creationId xmlns:a16="http://schemas.microsoft.com/office/drawing/2014/main" id="{6848297B-7391-884F-9191-36ABCD3EE882}"/>
                </a:ext>
              </a:extLst>
            </p:cNvPr>
            <p:cNvSpPr>
              <a:spLocks/>
            </p:cNvSpPr>
            <p:nvPr/>
          </p:nvSpPr>
          <p:spPr bwMode="auto">
            <a:xfrm>
              <a:off x="3951804" y="4089273"/>
              <a:ext cx="106249" cy="119846"/>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6" name="Freeform 622">
              <a:extLst>
                <a:ext uri="{FF2B5EF4-FFF2-40B4-BE49-F238E27FC236}">
                  <a16:creationId xmlns:a16="http://schemas.microsoft.com/office/drawing/2014/main" id="{33E2F7C7-FC75-5A40-B1EB-27A4402F5121}"/>
                </a:ext>
              </a:extLst>
            </p:cNvPr>
            <p:cNvSpPr>
              <a:spLocks/>
            </p:cNvSpPr>
            <p:nvPr/>
          </p:nvSpPr>
          <p:spPr bwMode="auto">
            <a:xfrm>
              <a:off x="3004606" y="3863151"/>
              <a:ext cx="535768" cy="55851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7" name="Freeform 623">
              <a:extLst>
                <a:ext uri="{FF2B5EF4-FFF2-40B4-BE49-F238E27FC236}">
                  <a16:creationId xmlns:a16="http://schemas.microsoft.com/office/drawing/2014/main" id="{2057E1F0-1FEE-2A44-A48D-034C0CAC3A39}"/>
                </a:ext>
              </a:extLst>
            </p:cNvPr>
            <p:cNvSpPr>
              <a:spLocks/>
            </p:cNvSpPr>
            <p:nvPr/>
          </p:nvSpPr>
          <p:spPr bwMode="auto">
            <a:xfrm>
              <a:off x="3076944" y="4236249"/>
              <a:ext cx="185369" cy="219339"/>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8" name="Freeform 624">
              <a:extLst>
                <a:ext uri="{FF2B5EF4-FFF2-40B4-BE49-F238E27FC236}">
                  <a16:creationId xmlns:a16="http://schemas.microsoft.com/office/drawing/2014/main" id="{397E940E-B659-F64B-B5C4-6236FCEF2C3F}"/>
                </a:ext>
              </a:extLst>
            </p:cNvPr>
            <p:cNvSpPr>
              <a:spLocks/>
            </p:cNvSpPr>
            <p:nvPr/>
          </p:nvSpPr>
          <p:spPr bwMode="auto">
            <a:xfrm>
              <a:off x="3056599" y="4276952"/>
              <a:ext cx="424996" cy="630878"/>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19" name="Freeform 625">
              <a:extLst>
                <a:ext uri="{FF2B5EF4-FFF2-40B4-BE49-F238E27FC236}">
                  <a16:creationId xmlns:a16="http://schemas.microsoft.com/office/drawing/2014/main" id="{0E90A175-BF2B-A14B-824D-02F265357BE7}"/>
                </a:ext>
              </a:extLst>
            </p:cNvPr>
            <p:cNvSpPr>
              <a:spLocks/>
            </p:cNvSpPr>
            <p:nvPr/>
          </p:nvSpPr>
          <p:spPr bwMode="auto">
            <a:xfrm>
              <a:off x="3244231" y="4867127"/>
              <a:ext cx="289359" cy="140873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0" name="Freeform 626">
              <a:extLst>
                <a:ext uri="{FF2B5EF4-FFF2-40B4-BE49-F238E27FC236}">
                  <a16:creationId xmlns:a16="http://schemas.microsoft.com/office/drawing/2014/main" id="{89E43E45-030B-814C-AB28-393DD4EA0805}"/>
                </a:ext>
              </a:extLst>
            </p:cNvPr>
            <p:cNvSpPr>
              <a:spLocks/>
            </p:cNvSpPr>
            <p:nvPr/>
          </p:nvSpPr>
          <p:spPr bwMode="auto">
            <a:xfrm>
              <a:off x="3440904" y="4595781"/>
              <a:ext cx="424996" cy="46354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1" name="Freeform 627">
              <a:extLst>
                <a:ext uri="{FF2B5EF4-FFF2-40B4-BE49-F238E27FC236}">
                  <a16:creationId xmlns:a16="http://schemas.microsoft.com/office/drawing/2014/main" id="{1B82E795-287D-F74F-9E5C-59BA2775AB54}"/>
                </a:ext>
              </a:extLst>
            </p:cNvPr>
            <p:cNvSpPr>
              <a:spLocks/>
            </p:cNvSpPr>
            <p:nvPr/>
          </p:nvSpPr>
          <p:spPr bwMode="auto">
            <a:xfrm>
              <a:off x="3680531" y="4925918"/>
              <a:ext cx="298402" cy="293957"/>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2" name="Freeform 628">
              <a:extLst>
                <a:ext uri="{FF2B5EF4-FFF2-40B4-BE49-F238E27FC236}">
                  <a16:creationId xmlns:a16="http://schemas.microsoft.com/office/drawing/2014/main" id="{CFA62824-218F-DC4D-860C-FAA960F8086A}"/>
                </a:ext>
              </a:extLst>
            </p:cNvPr>
            <p:cNvSpPr>
              <a:spLocks noEditPoints="1"/>
            </p:cNvSpPr>
            <p:nvPr/>
          </p:nvSpPr>
          <p:spPr bwMode="auto">
            <a:xfrm>
              <a:off x="3303007" y="4109622"/>
              <a:ext cx="1317939" cy="1336374"/>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rgbClr val="939DA9">
                <a:alpha val="50000"/>
              </a:srgbClr>
            </a:solidFill>
            <a:ln w="952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3" name="Freeform 629">
              <a:extLst>
                <a:ext uri="{FF2B5EF4-FFF2-40B4-BE49-F238E27FC236}">
                  <a16:creationId xmlns:a16="http://schemas.microsoft.com/office/drawing/2014/main" id="{06DB30A5-5CB1-A24F-AF75-8045EFF67799}"/>
                </a:ext>
              </a:extLst>
            </p:cNvPr>
            <p:cNvSpPr>
              <a:spLocks/>
            </p:cNvSpPr>
            <p:nvPr/>
          </p:nvSpPr>
          <p:spPr bwMode="auto">
            <a:xfrm>
              <a:off x="3813906" y="5305801"/>
              <a:ext cx="178588" cy="185419"/>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4" name="Freeform 630">
              <a:extLst>
                <a:ext uri="{FF2B5EF4-FFF2-40B4-BE49-F238E27FC236}">
                  <a16:creationId xmlns:a16="http://schemas.microsoft.com/office/drawing/2014/main" id="{C71E6045-E984-B341-80C3-729875DD2CA7}"/>
                </a:ext>
              </a:extLst>
            </p:cNvPr>
            <p:cNvSpPr>
              <a:spLocks/>
            </p:cNvSpPr>
            <p:nvPr/>
          </p:nvSpPr>
          <p:spPr bwMode="auto">
            <a:xfrm>
              <a:off x="3303007" y="5014105"/>
              <a:ext cx="682706" cy="1187134"/>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5" name="Freeform 631">
              <a:extLst>
                <a:ext uri="{FF2B5EF4-FFF2-40B4-BE49-F238E27FC236}">
                  <a16:creationId xmlns:a16="http://schemas.microsoft.com/office/drawing/2014/main" id="{BFAE0FA6-B4D9-6A48-A0F0-33782CC8ECE5}"/>
                </a:ext>
              </a:extLst>
            </p:cNvPr>
            <p:cNvSpPr>
              <a:spLocks/>
            </p:cNvSpPr>
            <p:nvPr/>
          </p:nvSpPr>
          <p:spPr bwMode="auto">
            <a:xfrm>
              <a:off x="2859925" y="3763659"/>
              <a:ext cx="144681" cy="160545"/>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6" name="Freeform 632">
              <a:extLst>
                <a:ext uri="{FF2B5EF4-FFF2-40B4-BE49-F238E27FC236}">
                  <a16:creationId xmlns:a16="http://schemas.microsoft.com/office/drawing/2014/main" id="{9FA72115-80A9-4A45-816E-4B7AA2D8AD7C}"/>
                </a:ext>
              </a:extLst>
            </p:cNvPr>
            <p:cNvSpPr>
              <a:spLocks/>
            </p:cNvSpPr>
            <p:nvPr/>
          </p:nvSpPr>
          <p:spPr bwMode="auto">
            <a:xfrm>
              <a:off x="2905139" y="3910635"/>
              <a:ext cx="113030" cy="9949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7" name="Freeform 633">
              <a:extLst>
                <a:ext uri="{FF2B5EF4-FFF2-40B4-BE49-F238E27FC236}">
                  <a16:creationId xmlns:a16="http://schemas.microsoft.com/office/drawing/2014/main" id="{1D13690D-5738-2040-8069-07C201A6E042}"/>
                </a:ext>
              </a:extLst>
            </p:cNvPr>
            <p:cNvSpPr>
              <a:spLocks/>
            </p:cNvSpPr>
            <p:nvPr/>
          </p:nvSpPr>
          <p:spPr bwMode="auto">
            <a:xfrm>
              <a:off x="2778543" y="3797576"/>
              <a:ext cx="74601" cy="58793"/>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8" name="Freeform 634">
              <a:extLst>
                <a:ext uri="{FF2B5EF4-FFF2-40B4-BE49-F238E27FC236}">
                  <a16:creationId xmlns:a16="http://schemas.microsoft.com/office/drawing/2014/main" id="{92393BFA-2960-5641-861F-9FEDC71144FB}"/>
                </a:ext>
              </a:extLst>
            </p:cNvPr>
            <p:cNvSpPr>
              <a:spLocks/>
            </p:cNvSpPr>
            <p:nvPr/>
          </p:nvSpPr>
          <p:spPr bwMode="auto">
            <a:xfrm>
              <a:off x="2699421" y="3677734"/>
              <a:ext cx="133379" cy="153761"/>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29" name="Freeform 635">
              <a:extLst>
                <a:ext uri="{FF2B5EF4-FFF2-40B4-BE49-F238E27FC236}">
                  <a16:creationId xmlns:a16="http://schemas.microsoft.com/office/drawing/2014/main" id="{E91B0748-838D-7244-ADE1-729FFD658E10}"/>
                </a:ext>
              </a:extLst>
            </p:cNvPr>
            <p:cNvSpPr>
              <a:spLocks/>
            </p:cNvSpPr>
            <p:nvPr/>
          </p:nvSpPr>
          <p:spPr bwMode="auto">
            <a:xfrm>
              <a:off x="1892382" y="3153133"/>
              <a:ext cx="992413" cy="637660"/>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0" name="Freeform 636">
              <a:extLst>
                <a:ext uri="{FF2B5EF4-FFF2-40B4-BE49-F238E27FC236}">
                  <a16:creationId xmlns:a16="http://schemas.microsoft.com/office/drawing/2014/main" id="{BE99AF81-D242-CB4D-82E3-21A33BDED1A1}"/>
                </a:ext>
              </a:extLst>
            </p:cNvPr>
            <p:cNvSpPr>
              <a:spLocks/>
            </p:cNvSpPr>
            <p:nvPr/>
          </p:nvSpPr>
          <p:spPr bwMode="auto">
            <a:xfrm>
              <a:off x="2798890" y="3745570"/>
              <a:ext cx="198935" cy="10627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1" name="Freeform 637">
              <a:extLst>
                <a:ext uri="{FF2B5EF4-FFF2-40B4-BE49-F238E27FC236}">
                  <a16:creationId xmlns:a16="http://schemas.microsoft.com/office/drawing/2014/main" id="{DFEF5D8A-D8F7-2A4E-8BBF-1CA80D4CA735}"/>
                </a:ext>
              </a:extLst>
            </p:cNvPr>
            <p:cNvSpPr>
              <a:spLocks/>
            </p:cNvSpPr>
            <p:nvPr/>
          </p:nvSpPr>
          <p:spPr bwMode="auto">
            <a:xfrm>
              <a:off x="2798890" y="3657382"/>
              <a:ext cx="47473" cy="9949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2" name="Freeform 638">
              <a:extLst>
                <a:ext uri="{FF2B5EF4-FFF2-40B4-BE49-F238E27FC236}">
                  <a16:creationId xmlns:a16="http://schemas.microsoft.com/office/drawing/2014/main" id="{54A9B591-3844-DC46-83B3-B4B6295A876E}"/>
                </a:ext>
              </a:extLst>
            </p:cNvPr>
            <p:cNvSpPr>
              <a:spLocks/>
            </p:cNvSpPr>
            <p:nvPr/>
          </p:nvSpPr>
          <p:spPr bwMode="auto">
            <a:xfrm>
              <a:off x="3296223" y="3598589"/>
              <a:ext cx="85903" cy="72358"/>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3" name="Freeform 639">
              <a:extLst>
                <a:ext uri="{FF2B5EF4-FFF2-40B4-BE49-F238E27FC236}">
                  <a16:creationId xmlns:a16="http://schemas.microsoft.com/office/drawing/2014/main" id="{A43F45C1-D1BB-D441-A5FC-43D5D5EB4A80}"/>
                </a:ext>
              </a:extLst>
            </p:cNvPr>
            <p:cNvSpPr>
              <a:spLocks/>
            </p:cNvSpPr>
            <p:nvPr/>
          </p:nvSpPr>
          <p:spPr bwMode="auto">
            <a:xfrm>
              <a:off x="3375346" y="3598589"/>
              <a:ext cx="119813" cy="99492"/>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4" name="Freeform 640">
              <a:extLst>
                <a:ext uri="{FF2B5EF4-FFF2-40B4-BE49-F238E27FC236}">
                  <a16:creationId xmlns:a16="http://schemas.microsoft.com/office/drawing/2014/main" id="{202ECE03-3654-6E48-8C01-4CDE5A53DD26}"/>
                </a:ext>
              </a:extLst>
            </p:cNvPr>
            <p:cNvSpPr>
              <a:spLocks/>
            </p:cNvSpPr>
            <p:nvPr/>
          </p:nvSpPr>
          <p:spPr bwMode="auto">
            <a:xfrm>
              <a:off x="181093" y="1387129"/>
              <a:ext cx="1286293" cy="863781"/>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5" name="Freeform 641">
              <a:extLst>
                <a:ext uri="{FF2B5EF4-FFF2-40B4-BE49-F238E27FC236}">
                  <a16:creationId xmlns:a16="http://schemas.microsoft.com/office/drawing/2014/main" id="{891AAA65-89FA-3D4E-855F-C6C766CCDDE0}"/>
                </a:ext>
              </a:extLst>
            </p:cNvPr>
            <p:cNvSpPr>
              <a:spLocks/>
            </p:cNvSpPr>
            <p:nvPr/>
          </p:nvSpPr>
          <p:spPr bwMode="auto">
            <a:xfrm>
              <a:off x="1632409" y="2488336"/>
              <a:ext cx="1914744" cy="949707"/>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939DA9">
                <a:alpha val="50000"/>
              </a:srgbClr>
            </a:solidFill>
            <a:ln w="952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6" name="Freeform 642">
              <a:extLst>
                <a:ext uri="{FF2B5EF4-FFF2-40B4-BE49-F238E27FC236}">
                  <a16:creationId xmlns:a16="http://schemas.microsoft.com/office/drawing/2014/main" id="{B0873ED7-2F72-A440-922E-FA6095F27C5B}"/>
                </a:ext>
              </a:extLst>
            </p:cNvPr>
            <p:cNvSpPr>
              <a:spLocks noEditPoints="1"/>
            </p:cNvSpPr>
            <p:nvPr/>
          </p:nvSpPr>
          <p:spPr bwMode="auto">
            <a:xfrm>
              <a:off x="1096643" y="1346428"/>
              <a:ext cx="2828033" cy="145395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7" name="Freeform 643">
              <a:extLst>
                <a:ext uri="{FF2B5EF4-FFF2-40B4-BE49-F238E27FC236}">
                  <a16:creationId xmlns:a16="http://schemas.microsoft.com/office/drawing/2014/main" id="{DDF53EFD-F0D6-0549-8C8E-08B9861FF04C}"/>
                </a:ext>
              </a:extLst>
            </p:cNvPr>
            <p:cNvSpPr>
              <a:spLocks/>
            </p:cNvSpPr>
            <p:nvPr/>
          </p:nvSpPr>
          <p:spPr bwMode="auto">
            <a:xfrm>
              <a:off x="9763854" y="4582215"/>
              <a:ext cx="67818" cy="58793"/>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8" name="Freeform 644">
              <a:extLst>
                <a:ext uri="{FF2B5EF4-FFF2-40B4-BE49-F238E27FC236}">
                  <a16:creationId xmlns:a16="http://schemas.microsoft.com/office/drawing/2014/main" id="{9CD1CA94-7F3D-0D4F-BE52-1029E4774B00}"/>
                </a:ext>
              </a:extLst>
            </p:cNvPr>
            <p:cNvSpPr>
              <a:spLocks/>
            </p:cNvSpPr>
            <p:nvPr/>
          </p:nvSpPr>
          <p:spPr bwMode="auto">
            <a:xfrm>
              <a:off x="9818108" y="4568648"/>
              <a:ext cx="85903" cy="31657"/>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39" name="Freeform 645">
              <a:extLst>
                <a:ext uri="{FF2B5EF4-FFF2-40B4-BE49-F238E27FC236}">
                  <a16:creationId xmlns:a16="http://schemas.microsoft.com/office/drawing/2014/main" id="{70500CF2-D202-8346-B050-6068F2622905}"/>
                </a:ext>
              </a:extLst>
            </p:cNvPr>
            <p:cNvSpPr>
              <a:spLocks/>
            </p:cNvSpPr>
            <p:nvPr/>
          </p:nvSpPr>
          <p:spPr bwMode="auto">
            <a:xfrm>
              <a:off x="6164950" y="2415978"/>
              <a:ext cx="205718" cy="11306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0" name="Freeform 646">
              <a:extLst>
                <a:ext uri="{FF2B5EF4-FFF2-40B4-BE49-F238E27FC236}">
                  <a16:creationId xmlns:a16="http://schemas.microsoft.com/office/drawing/2014/main" id="{687046A2-0F32-EB44-B545-7D973E5769B8}"/>
                </a:ext>
              </a:extLst>
            </p:cNvPr>
            <p:cNvSpPr>
              <a:spLocks/>
            </p:cNvSpPr>
            <p:nvPr/>
          </p:nvSpPr>
          <p:spPr bwMode="auto">
            <a:xfrm>
              <a:off x="6072264" y="2508688"/>
              <a:ext cx="246406" cy="10627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1" name="Freeform 647">
              <a:extLst>
                <a:ext uri="{FF2B5EF4-FFF2-40B4-BE49-F238E27FC236}">
                  <a16:creationId xmlns:a16="http://schemas.microsoft.com/office/drawing/2014/main" id="{64EE121F-A681-9F42-881C-10491BB03C9F}"/>
                </a:ext>
              </a:extLst>
            </p:cNvPr>
            <p:cNvSpPr>
              <a:spLocks/>
            </p:cNvSpPr>
            <p:nvPr/>
          </p:nvSpPr>
          <p:spPr bwMode="auto">
            <a:xfrm>
              <a:off x="5986360" y="2587830"/>
              <a:ext cx="377524" cy="366315"/>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2" name="Freeform 648">
              <a:extLst>
                <a:ext uri="{FF2B5EF4-FFF2-40B4-BE49-F238E27FC236}">
                  <a16:creationId xmlns:a16="http://schemas.microsoft.com/office/drawing/2014/main" id="{E2EE439E-6BF2-5D4C-BEB1-251D8FBEC38E}"/>
                </a:ext>
              </a:extLst>
            </p:cNvPr>
            <p:cNvSpPr>
              <a:spLocks/>
            </p:cNvSpPr>
            <p:nvPr/>
          </p:nvSpPr>
          <p:spPr bwMode="auto">
            <a:xfrm>
              <a:off x="6205640" y="2608181"/>
              <a:ext cx="178588" cy="167330"/>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3" name="Freeform 649">
              <a:extLst>
                <a:ext uri="{FF2B5EF4-FFF2-40B4-BE49-F238E27FC236}">
                  <a16:creationId xmlns:a16="http://schemas.microsoft.com/office/drawing/2014/main" id="{0D3125D0-5706-3A4F-A640-B64EB7314D11}"/>
                </a:ext>
              </a:extLst>
            </p:cNvPr>
            <p:cNvSpPr>
              <a:spLocks/>
            </p:cNvSpPr>
            <p:nvPr/>
          </p:nvSpPr>
          <p:spPr bwMode="auto">
            <a:xfrm>
              <a:off x="5595272" y="2415978"/>
              <a:ext cx="438560" cy="377621"/>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rgbClr val="939DA9">
                <a:alpha val="50000"/>
              </a:srgbClr>
            </a:solidFill>
            <a:ln w="952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4" name="Freeform 650">
              <a:extLst>
                <a:ext uri="{FF2B5EF4-FFF2-40B4-BE49-F238E27FC236}">
                  <a16:creationId xmlns:a16="http://schemas.microsoft.com/office/drawing/2014/main" id="{B5F7BEAD-2AE4-D94B-AC63-811EAC63C217}"/>
                </a:ext>
              </a:extLst>
            </p:cNvPr>
            <p:cNvSpPr>
              <a:spLocks/>
            </p:cNvSpPr>
            <p:nvPr/>
          </p:nvSpPr>
          <p:spPr bwMode="auto">
            <a:xfrm>
              <a:off x="5959232" y="2562958"/>
              <a:ext cx="146940" cy="9949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5" name="Freeform 651">
              <a:extLst>
                <a:ext uri="{FF2B5EF4-FFF2-40B4-BE49-F238E27FC236}">
                  <a16:creationId xmlns:a16="http://schemas.microsoft.com/office/drawing/2014/main" id="{46EA0938-68E8-3F4A-B9BF-5BA7CB85CA3A}"/>
                </a:ext>
              </a:extLst>
            </p:cNvPr>
            <p:cNvSpPr>
              <a:spLocks/>
            </p:cNvSpPr>
            <p:nvPr/>
          </p:nvSpPr>
          <p:spPr bwMode="auto">
            <a:xfrm>
              <a:off x="5834899" y="2402411"/>
              <a:ext cx="137898" cy="85925"/>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6" name="Freeform 652">
              <a:extLst>
                <a:ext uri="{FF2B5EF4-FFF2-40B4-BE49-F238E27FC236}">
                  <a16:creationId xmlns:a16="http://schemas.microsoft.com/office/drawing/2014/main" id="{0FC0C2C5-B11C-4A42-851F-FB2539E3A317}"/>
                </a:ext>
              </a:extLst>
            </p:cNvPr>
            <p:cNvSpPr>
              <a:spLocks/>
            </p:cNvSpPr>
            <p:nvPr/>
          </p:nvSpPr>
          <p:spPr bwMode="auto">
            <a:xfrm>
              <a:off x="5947931" y="2463463"/>
              <a:ext cx="24868" cy="24874"/>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7" name="Freeform 653">
              <a:extLst>
                <a:ext uri="{FF2B5EF4-FFF2-40B4-BE49-F238E27FC236}">
                  <a16:creationId xmlns:a16="http://schemas.microsoft.com/office/drawing/2014/main" id="{52EE3A4A-D993-7B45-9CF5-E8EEB75D8641}"/>
                </a:ext>
              </a:extLst>
            </p:cNvPr>
            <p:cNvSpPr>
              <a:spLocks/>
            </p:cNvSpPr>
            <p:nvPr/>
          </p:nvSpPr>
          <p:spPr bwMode="auto">
            <a:xfrm>
              <a:off x="5866548" y="2309702"/>
              <a:ext cx="133379" cy="119846"/>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8" name="Freeform 654">
              <a:extLst>
                <a:ext uri="{FF2B5EF4-FFF2-40B4-BE49-F238E27FC236}">
                  <a16:creationId xmlns:a16="http://schemas.microsoft.com/office/drawing/2014/main" id="{8C689592-4840-2D4B-8C2D-727B9B1B7D23}"/>
                </a:ext>
              </a:extLst>
            </p:cNvPr>
            <p:cNvSpPr>
              <a:spLocks/>
            </p:cNvSpPr>
            <p:nvPr/>
          </p:nvSpPr>
          <p:spPr bwMode="auto">
            <a:xfrm>
              <a:off x="6027050" y="2110715"/>
              <a:ext cx="99467" cy="146978"/>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49" name="Freeform 655">
              <a:extLst>
                <a:ext uri="{FF2B5EF4-FFF2-40B4-BE49-F238E27FC236}">
                  <a16:creationId xmlns:a16="http://schemas.microsoft.com/office/drawing/2014/main" id="{94267778-83BE-9743-AE71-FADD97002C56}"/>
                </a:ext>
              </a:extLst>
            </p:cNvPr>
            <p:cNvSpPr>
              <a:spLocks/>
            </p:cNvSpPr>
            <p:nvPr/>
          </p:nvSpPr>
          <p:spPr bwMode="auto">
            <a:xfrm>
              <a:off x="5954712" y="2244129"/>
              <a:ext cx="296141" cy="3437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0" name="Freeform 656">
              <a:extLst>
                <a:ext uri="{FF2B5EF4-FFF2-40B4-BE49-F238E27FC236}">
                  <a16:creationId xmlns:a16="http://schemas.microsoft.com/office/drawing/2014/main" id="{286A71E3-BB4A-EC4C-8DBB-009181F036CD}"/>
                </a:ext>
              </a:extLst>
            </p:cNvPr>
            <p:cNvSpPr>
              <a:spLocks/>
            </p:cNvSpPr>
            <p:nvPr/>
          </p:nvSpPr>
          <p:spPr bwMode="auto">
            <a:xfrm>
              <a:off x="6476915" y="2350404"/>
              <a:ext cx="590022" cy="350488"/>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1" name="Freeform 657">
              <a:extLst>
                <a:ext uri="{FF2B5EF4-FFF2-40B4-BE49-F238E27FC236}">
                  <a16:creationId xmlns:a16="http://schemas.microsoft.com/office/drawing/2014/main" id="{B85EAB64-C861-2745-B2F1-DF5F36CFD36D}"/>
                </a:ext>
              </a:extLst>
            </p:cNvPr>
            <p:cNvSpPr>
              <a:spLocks/>
            </p:cNvSpPr>
            <p:nvPr/>
          </p:nvSpPr>
          <p:spPr bwMode="auto">
            <a:xfrm>
              <a:off x="6291545" y="2481553"/>
              <a:ext cx="198935" cy="81403"/>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2" name="Freeform 658">
              <a:extLst>
                <a:ext uri="{FF2B5EF4-FFF2-40B4-BE49-F238E27FC236}">
                  <a16:creationId xmlns:a16="http://schemas.microsoft.com/office/drawing/2014/main" id="{A689952B-FC94-2849-B3EA-F3A6ABD079F1}"/>
                </a:ext>
              </a:extLst>
            </p:cNvPr>
            <p:cNvSpPr>
              <a:spLocks/>
            </p:cNvSpPr>
            <p:nvPr/>
          </p:nvSpPr>
          <p:spPr bwMode="auto">
            <a:xfrm>
              <a:off x="6510823" y="2183074"/>
              <a:ext cx="311965" cy="232906"/>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3" name="Freeform 659">
              <a:extLst>
                <a:ext uri="{FF2B5EF4-FFF2-40B4-BE49-F238E27FC236}">
                  <a16:creationId xmlns:a16="http://schemas.microsoft.com/office/drawing/2014/main" id="{312243F0-851F-5642-8DAB-BEE8101DD38C}"/>
                </a:ext>
              </a:extLst>
            </p:cNvPr>
            <p:cNvSpPr>
              <a:spLocks/>
            </p:cNvSpPr>
            <p:nvPr/>
          </p:nvSpPr>
          <p:spPr bwMode="auto">
            <a:xfrm>
              <a:off x="6438484" y="2169507"/>
              <a:ext cx="192152" cy="1266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4" name="Freeform 660">
              <a:extLst>
                <a:ext uri="{FF2B5EF4-FFF2-40B4-BE49-F238E27FC236}">
                  <a16:creationId xmlns:a16="http://schemas.microsoft.com/office/drawing/2014/main" id="{D1AC5BB5-BB4D-F442-8D6A-83D3A6AA5F8A}"/>
                </a:ext>
              </a:extLst>
            </p:cNvPr>
            <p:cNvSpPr>
              <a:spLocks/>
            </p:cNvSpPr>
            <p:nvPr/>
          </p:nvSpPr>
          <p:spPr bwMode="auto">
            <a:xfrm>
              <a:off x="6438484" y="2090364"/>
              <a:ext cx="237366" cy="119846"/>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5" name="Freeform 661">
              <a:extLst>
                <a:ext uri="{FF2B5EF4-FFF2-40B4-BE49-F238E27FC236}">
                  <a16:creationId xmlns:a16="http://schemas.microsoft.com/office/drawing/2014/main" id="{F9C11B1B-8C6B-F840-A75C-FE86196EE748}"/>
                </a:ext>
              </a:extLst>
            </p:cNvPr>
            <p:cNvSpPr>
              <a:spLocks/>
            </p:cNvSpPr>
            <p:nvPr/>
          </p:nvSpPr>
          <p:spPr bwMode="auto">
            <a:xfrm>
              <a:off x="6510823" y="2018007"/>
              <a:ext cx="158245" cy="9949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6" name="Freeform 662">
              <a:extLst>
                <a:ext uri="{FF2B5EF4-FFF2-40B4-BE49-F238E27FC236}">
                  <a16:creationId xmlns:a16="http://schemas.microsoft.com/office/drawing/2014/main" id="{CA92059D-E1C5-B740-86F0-56CF14E57437}"/>
                </a:ext>
              </a:extLst>
            </p:cNvPr>
            <p:cNvSpPr>
              <a:spLocks/>
            </p:cNvSpPr>
            <p:nvPr/>
          </p:nvSpPr>
          <p:spPr bwMode="auto">
            <a:xfrm>
              <a:off x="6391013" y="2223776"/>
              <a:ext cx="106249" cy="5200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7" name="Freeform 663">
              <a:extLst>
                <a:ext uri="{FF2B5EF4-FFF2-40B4-BE49-F238E27FC236}">
                  <a16:creationId xmlns:a16="http://schemas.microsoft.com/office/drawing/2014/main" id="{573EEA9E-7548-5146-B3A7-6802E554D5F7}"/>
                </a:ext>
              </a:extLst>
            </p:cNvPr>
            <p:cNvSpPr>
              <a:spLocks/>
            </p:cNvSpPr>
            <p:nvPr/>
          </p:nvSpPr>
          <p:spPr bwMode="auto">
            <a:xfrm>
              <a:off x="6225985" y="2237342"/>
              <a:ext cx="316486" cy="278129"/>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8" name="Freeform 664">
              <a:extLst>
                <a:ext uri="{FF2B5EF4-FFF2-40B4-BE49-F238E27FC236}">
                  <a16:creationId xmlns:a16="http://schemas.microsoft.com/office/drawing/2014/main" id="{1040BD33-E919-0A4A-B6BD-4F4B51B479B2}"/>
                </a:ext>
              </a:extLst>
            </p:cNvPr>
            <p:cNvSpPr>
              <a:spLocks/>
            </p:cNvSpPr>
            <p:nvPr/>
          </p:nvSpPr>
          <p:spPr bwMode="auto">
            <a:xfrm>
              <a:off x="6418137" y="2529040"/>
              <a:ext cx="305184" cy="198987"/>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59" name="Freeform 665">
              <a:extLst>
                <a:ext uri="{FF2B5EF4-FFF2-40B4-BE49-F238E27FC236}">
                  <a16:creationId xmlns:a16="http://schemas.microsoft.com/office/drawing/2014/main" id="{B9AED4FB-F44B-F144-8AEA-89305A38E4A1}"/>
                </a:ext>
              </a:extLst>
            </p:cNvPr>
            <p:cNvSpPr>
              <a:spLocks/>
            </p:cNvSpPr>
            <p:nvPr/>
          </p:nvSpPr>
          <p:spPr bwMode="auto">
            <a:xfrm>
              <a:off x="6630636" y="2522255"/>
              <a:ext cx="110770" cy="13341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0" name="Freeform 666">
              <a:extLst>
                <a:ext uri="{FF2B5EF4-FFF2-40B4-BE49-F238E27FC236}">
                  <a16:creationId xmlns:a16="http://schemas.microsoft.com/office/drawing/2014/main" id="{A9AFA93B-0F78-6C46-B641-146A7929ACD1}"/>
                </a:ext>
              </a:extLst>
            </p:cNvPr>
            <p:cNvSpPr>
              <a:spLocks/>
            </p:cNvSpPr>
            <p:nvPr/>
          </p:nvSpPr>
          <p:spPr bwMode="auto">
            <a:xfrm>
              <a:off x="6675849" y="2594613"/>
              <a:ext cx="65557" cy="6783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1" name="Freeform 667">
              <a:extLst>
                <a:ext uri="{FF2B5EF4-FFF2-40B4-BE49-F238E27FC236}">
                  <a16:creationId xmlns:a16="http://schemas.microsoft.com/office/drawing/2014/main" id="{5CD41406-622C-DD4F-9340-869F96275E63}"/>
                </a:ext>
              </a:extLst>
            </p:cNvPr>
            <p:cNvSpPr>
              <a:spLocks/>
            </p:cNvSpPr>
            <p:nvPr/>
          </p:nvSpPr>
          <p:spPr bwMode="auto">
            <a:xfrm>
              <a:off x="6476915" y="2700890"/>
              <a:ext cx="212499" cy="1266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2" name="Freeform 668">
              <a:extLst>
                <a:ext uri="{FF2B5EF4-FFF2-40B4-BE49-F238E27FC236}">
                  <a16:creationId xmlns:a16="http://schemas.microsoft.com/office/drawing/2014/main" id="{A32C2013-F300-F640-A376-069E1F6D62DC}"/>
                </a:ext>
              </a:extLst>
            </p:cNvPr>
            <p:cNvSpPr>
              <a:spLocks/>
            </p:cNvSpPr>
            <p:nvPr/>
          </p:nvSpPr>
          <p:spPr bwMode="auto">
            <a:xfrm>
              <a:off x="6271198" y="2669234"/>
              <a:ext cx="119813" cy="9949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3" name="Freeform 669">
              <a:extLst>
                <a:ext uri="{FF2B5EF4-FFF2-40B4-BE49-F238E27FC236}">
                  <a16:creationId xmlns:a16="http://schemas.microsoft.com/office/drawing/2014/main" id="{3B769822-D326-3E46-991D-D2037134717C}"/>
                </a:ext>
              </a:extLst>
            </p:cNvPr>
            <p:cNvSpPr>
              <a:spLocks/>
            </p:cNvSpPr>
            <p:nvPr/>
          </p:nvSpPr>
          <p:spPr bwMode="auto">
            <a:xfrm>
              <a:off x="6357101" y="2621748"/>
              <a:ext cx="146940" cy="178635"/>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4" name="Freeform 670">
              <a:extLst>
                <a:ext uri="{FF2B5EF4-FFF2-40B4-BE49-F238E27FC236}">
                  <a16:creationId xmlns:a16="http://schemas.microsoft.com/office/drawing/2014/main" id="{C26B69E5-CFE5-674E-9BE6-9DD5FB61A3A5}"/>
                </a:ext>
              </a:extLst>
            </p:cNvPr>
            <p:cNvSpPr>
              <a:spLocks/>
            </p:cNvSpPr>
            <p:nvPr/>
          </p:nvSpPr>
          <p:spPr bwMode="auto">
            <a:xfrm>
              <a:off x="6277980" y="2515473"/>
              <a:ext cx="232846" cy="1266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5" name="Freeform 671">
              <a:extLst>
                <a:ext uri="{FF2B5EF4-FFF2-40B4-BE49-F238E27FC236}">
                  <a16:creationId xmlns:a16="http://schemas.microsoft.com/office/drawing/2014/main" id="{5D1C9230-CA5C-FE44-80CC-FCEE9C6CDC3E}"/>
                </a:ext>
              </a:extLst>
            </p:cNvPr>
            <p:cNvSpPr>
              <a:spLocks/>
            </p:cNvSpPr>
            <p:nvPr/>
          </p:nvSpPr>
          <p:spPr bwMode="auto">
            <a:xfrm>
              <a:off x="6411355" y="2800385"/>
              <a:ext cx="205718" cy="212554"/>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6" name="Freeform 672">
              <a:extLst>
                <a:ext uri="{FF2B5EF4-FFF2-40B4-BE49-F238E27FC236}">
                  <a16:creationId xmlns:a16="http://schemas.microsoft.com/office/drawing/2014/main" id="{7B182C08-E0D2-6F40-9457-D8F53C9D1C3F}"/>
                </a:ext>
              </a:extLst>
            </p:cNvPr>
            <p:cNvSpPr>
              <a:spLocks/>
            </p:cNvSpPr>
            <p:nvPr/>
          </p:nvSpPr>
          <p:spPr bwMode="auto">
            <a:xfrm>
              <a:off x="6596728" y="2789076"/>
              <a:ext cx="99467" cy="65574"/>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7" name="Freeform 673">
              <a:extLst>
                <a:ext uri="{FF2B5EF4-FFF2-40B4-BE49-F238E27FC236}">
                  <a16:creationId xmlns:a16="http://schemas.microsoft.com/office/drawing/2014/main" id="{DDE08F02-D233-5242-B0AA-8DE8FAE11D52}"/>
                </a:ext>
              </a:extLst>
            </p:cNvPr>
            <p:cNvSpPr>
              <a:spLocks/>
            </p:cNvSpPr>
            <p:nvPr/>
          </p:nvSpPr>
          <p:spPr bwMode="auto">
            <a:xfrm>
              <a:off x="6384230" y="2768727"/>
              <a:ext cx="58776" cy="119846"/>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8" name="Freeform 674">
              <a:extLst>
                <a:ext uri="{FF2B5EF4-FFF2-40B4-BE49-F238E27FC236}">
                  <a16:creationId xmlns:a16="http://schemas.microsoft.com/office/drawing/2014/main" id="{290ED9FD-BD99-2044-A271-40756B956F38}"/>
                </a:ext>
              </a:extLst>
            </p:cNvPr>
            <p:cNvSpPr>
              <a:spLocks/>
            </p:cNvSpPr>
            <p:nvPr/>
          </p:nvSpPr>
          <p:spPr bwMode="auto">
            <a:xfrm>
              <a:off x="6418137" y="2782295"/>
              <a:ext cx="85903" cy="58793"/>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69" name="Freeform 675">
              <a:extLst>
                <a:ext uri="{FF2B5EF4-FFF2-40B4-BE49-F238E27FC236}">
                  <a16:creationId xmlns:a16="http://schemas.microsoft.com/office/drawing/2014/main" id="{8289934D-E949-154A-A964-C09ED06A759B}"/>
                </a:ext>
              </a:extLst>
            </p:cNvPr>
            <p:cNvSpPr>
              <a:spLocks/>
            </p:cNvSpPr>
            <p:nvPr/>
          </p:nvSpPr>
          <p:spPr bwMode="auto">
            <a:xfrm>
              <a:off x="7146058" y="2820733"/>
              <a:ext cx="126596" cy="10627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0" name="Freeform 676">
              <a:extLst>
                <a:ext uri="{FF2B5EF4-FFF2-40B4-BE49-F238E27FC236}">
                  <a16:creationId xmlns:a16="http://schemas.microsoft.com/office/drawing/2014/main" id="{3241B9E1-00F3-344F-BE1A-7C532793108A}"/>
                </a:ext>
              </a:extLst>
            </p:cNvPr>
            <p:cNvSpPr>
              <a:spLocks/>
            </p:cNvSpPr>
            <p:nvPr/>
          </p:nvSpPr>
          <p:spPr bwMode="auto">
            <a:xfrm>
              <a:off x="7193531" y="2875003"/>
              <a:ext cx="655579" cy="556256"/>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1" name="Freeform 677">
              <a:extLst>
                <a:ext uri="{FF2B5EF4-FFF2-40B4-BE49-F238E27FC236}">
                  <a16:creationId xmlns:a16="http://schemas.microsoft.com/office/drawing/2014/main" id="{20A9CC45-B3E9-BB46-8B69-136DFF9A4C5B}"/>
                </a:ext>
              </a:extLst>
            </p:cNvPr>
            <p:cNvSpPr>
              <a:spLocks/>
            </p:cNvSpPr>
            <p:nvPr/>
          </p:nvSpPr>
          <p:spPr bwMode="auto">
            <a:xfrm>
              <a:off x="7207094" y="2881787"/>
              <a:ext cx="51995" cy="38442"/>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2" name="Freeform 678">
              <a:extLst>
                <a:ext uri="{FF2B5EF4-FFF2-40B4-BE49-F238E27FC236}">
                  <a16:creationId xmlns:a16="http://schemas.microsoft.com/office/drawing/2014/main" id="{249EEE7D-C019-9047-8E92-B1319B0C1D57}"/>
                </a:ext>
              </a:extLst>
            </p:cNvPr>
            <p:cNvSpPr>
              <a:spLocks/>
            </p:cNvSpPr>
            <p:nvPr/>
          </p:nvSpPr>
          <p:spPr bwMode="auto">
            <a:xfrm>
              <a:off x="7053370" y="2721240"/>
              <a:ext cx="232846" cy="119846"/>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3" name="Freeform 679">
              <a:extLst>
                <a:ext uri="{FF2B5EF4-FFF2-40B4-BE49-F238E27FC236}">
                  <a16:creationId xmlns:a16="http://schemas.microsoft.com/office/drawing/2014/main" id="{25D7FB04-F306-8642-95F0-0EE5FCB7EE94}"/>
                </a:ext>
              </a:extLst>
            </p:cNvPr>
            <p:cNvSpPr>
              <a:spLocks/>
            </p:cNvSpPr>
            <p:nvPr/>
          </p:nvSpPr>
          <p:spPr bwMode="auto">
            <a:xfrm>
              <a:off x="7213877" y="2800385"/>
              <a:ext cx="178588" cy="14019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4" name="Freeform 680">
              <a:extLst>
                <a:ext uri="{FF2B5EF4-FFF2-40B4-BE49-F238E27FC236}">
                  <a16:creationId xmlns:a16="http://schemas.microsoft.com/office/drawing/2014/main" id="{D3CCA3FB-6BF0-2C47-AF5B-9089EA2B0E05}"/>
                </a:ext>
              </a:extLst>
            </p:cNvPr>
            <p:cNvSpPr>
              <a:spLocks/>
            </p:cNvSpPr>
            <p:nvPr/>
          </p:nvSpPr>
          <p:spPr bwMode="auto">
            <a:xfrm>
              <a:off x="7272652" y="3239059"/>
              <a:ext cx="58776" cy="6783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5" name="Freeform 681">
              <a:extLst>
                <a:ext uri="{FF2B5EF4-FFF2-40B4-BE49-F238E27FC236}">
                  <a16:creationId xmlns:a16="http://schemas.microsoft.com/office/drawing/2014/main" id="{0A628343-87F0-3446-9A53-CE9115209253}"/>
                </a:ext>
              </a:extLst>
            </p:cNvPr>
            <p:cNvSpPr>
              <a:spLocks/>
            </p:cNvSpPr>
            <p:nvPr/>
          </p:nvSpPr>
          <p:spPr bwMode="auto">
            <a:xfrm>
              <a:off x="6901912" y="2988063"/>
              <a:ext cx="230584" cy="178635"/>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6" name="Freeform 682">
              <a:extLst>
                <a:ext uri="{FF2B5EF4-FFF2-40B4-BE49-F238E27FC236}">
                  <a16:creationId xmlns:a16="http://schemas.microsoft.com/office/drawing/2014/main" id="{1E504AAD-25BE-5645-9CEA-BE86D60F3D3B}"/>
                </a:ext>
              </a:extLst>
            </p:cNvPr>
            <p:cNvSpPr>
              <a:spLocks/>
            </p:cNvSpPr>
            <p:nvPr/>
          </p:nvSpPr>
          <p:spPr bwMode="auto">
            <a:xfrm>
              <a:off x="7008159" y="2974497"/>
              <a:ext cx="330051" cy="3120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7" name="Freeform 683">
              <a:extLst>
                <a:ext uri="{FF2B5EF4-FFF2-40B4-BE49-F238E27FC236}">
                  <a16:creationId xmlns:a16="http://schemas.microsoft.com/office/drawing/2014/main" id="{A0AFC6C8-D26E-3A40-B8D1-B98376D22BA8}"/>
                </a:ext>
              </a:extLst>
            </p:cNvPr>
            <p:cNvSpPr>
              <a:spLocks/>
            </p:cNvSpPr>
            <p:nvPr/>
          </p:nvSpPr>
          <p:spPr bwMode="auto">
            <a:xfrm>
              <a:off x="6589944" y="2793601"/>
              <a:ext cx="628452" cy="23968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rgbClr val="939DA9">
                <a:alpha val="50000"/>
              </a:srgbClr>
            </a:solidFill>
            <a:ln w="952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8" name="Freeform 684">
              <a:extLst>
                <a:ext uri="{FF2B5EF4-FFF2-40B4-BE49-F238E27FC236}">
                  <a16:creationId xmlns:a16="http://schemas.microsoft.com/office/drawing/2014/main" id="{2C76BC10-6741-1F49-AB5D-868511E0E9D0}"/>
                </a:ext>
              </a:extLst>
            </p:cNvPr>
            <p:cNvSpPr>
              <a:spLocks/>
            </p:cNvSpPr>
            <p:nvPr/>
          </p:nvSpPr>
          <p:spPr bwMode="auto">
            <a:xfrm>
              <a:off x="6874782" y="3173484"/>
              <a:ext cx="696270" cy="55851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79" name="Freeform 685">
              <a:extLst>
                <a:ext uri="{FF2B5EF4-FFF2-40B4-BE49-F238E27FC236}">
                  <a16:creationId xmlns:a16="http://schemas.microsoft.com/office/drawing/2014/main" id="{71A742F4-61C6-D448-87A7-470AB90B2354}"/>
                </a:ext>
              </a:extLst>
            </p:cNvPr>
            <p:cNvSpPr>
              <a:spLocks/>
            </p:cNvSpPr>
            <p:nvPr/>
          </p:nvSpPr>
          <p:spPr bwMode="auto">
            <a:xfrm>
              <a:off x="6888346" y="3132780"/>
              <a:ext cx="137898" cy="146978"/>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0" name="Freeform 686">
              <a:extLst>
                <a:ext uri="{FF2B5EF4-FFF2-40B4-BE49-F238E27FC236}">
                  <a16:creationId xmlns:a16="http://schemas.microsoft.com/office/drawing/2014/main" id="{D4AB1689-7E6F-0243-9DB5-74D1E63B1E31}"/>
                </a:ext>
              </a:extLst>
            </p:cNvPr>
            <p:cNvSpPr>
              <a:spLocks/>
            </p:cNvSpPr>
            <p:nvPr/>
          </p:nvSpPr>
          <p:spPr bwMode="auto">
            <a:xfrm>
              <a:off x="6895129" y="3080774"/>
              <a:ext cx="51995" cy="58793"/>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1" name="Freeform 687">
              <a:extLst>
                <a:ext uri="{FF2B5EF4-FFF2-40B4-BE49-F238E27FC236}">
                  <a16:creationId xmlns:a16="http://schemas.microsoft.com/office/drawing/2014/main" id="{A65D90B6-C5DA-1744-8F8B-DDD770431F4E}"/>
                </a:ext>
              </a:extLst>
            </p:cNvPr>
            <p:cNvSpPr>
              <a:spLocks/>
            </p:cNvSpPr>
            <p:nvPr/>
          </p:nvSpPr>
          <p:spPr bwMode="auto">
            <a:xfrm>
              <a:off x="6888346" y="3159917"/>
              <a:ext cx="20347" cy="47485"/>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2" name="Freeform 688">
              <a:extLst>
                <a:ext uri="{FF2B5EF4-FFF2-40B4-BE49-F238E27FC236}">
                  <a16:creationId xmlns:a16="http://schemas.microsoft.com/office/drawing/2014/main" id="{029C57C1-4C4F-6B47-AE6C-66528A3FA3D9}"/>
                </a:ext>
              </a:extLst>
            </p:cNvPr>
            <p:cNvSpPr>
              <a:spLocks/>
            </p:cNvSpPr>
            <p:nvPr/>
          </p:nvSpPr>
          <p:spPr bwMode="auto">
            <a:xfrm>
              <a:off x="6861220" y="3132780"/>
              <a:ext cx="54254" cy="174114"/>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3" name="Freeform 689">
              <a:extLst>
                <a:ext uri="{FF2B5EF4-FFF2-40B4-BE49-F238E27FC236}">
                  <a16:creationId xmlns:a16="http://schemas.microsoft.com/office/drawing/2014/main" id="{56FC614C-E210-5E44-9C82-6B2666EB4AF3}"/>
                </a:ext>
              </a:extLst>
            </p:cNvPr>
            <p:cNvSpPr>
              <a:spLocks/>
            </p:cNvSpPr>
            <p:nvPr/>
          </p:nvSpPr>
          <p:spPr bwMode="auto">
            <a:xfrm>
              <a:off x="7410549" y="3392819"/>
              <a:ext cx="33909" cy="5200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4" name="Freeform 690">
              <a:extLst>
                <a:ext uri="{FF2B5EF4-FFF2-40B4-BE49-F238E27FC236}">
                  <a16:creationId xmlns:a16="http://schemas.microsoft.com/office/drawing/2014/main" id="{E4CC5502-859D-164C-9B23-21AB1408F9D7}"/>
                </a:ext>
              </a:extLst>
            </p:cNvPr>
            <p:cNvSpPr>
              <a:spLocks/>
            </p:cNvSpPr>
            <p:nvPr/>
          </p:nvSpPr>
          <p:spPr bwMode="auto">
            <a:xfrm>
              <a:off x="7139277" y="3639293"/>
              <a:ext cx="352656" cy="22386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5" name="Freeform 691">
              <a:extLst>
                <a:ext uri="{FF2B5EF4-FFF2-40B4-BE49-F238E27FC236}">
                  <a16:creationId xmlns:a16="http://schemas.microsoft.com/office/drawing/2014/main" id="{7D5FE385-C568-9846-A1EA-D40BCA54A86D}"/>
                </a:ext>
              </a:extLst>
            </p:cNvPr>
            <p:cNvSpPr>
              <a:spLocks/>
            </p:cNvSpPr>
            <p:nvPr/>
          </p:nvSpPr>
          <p:spPr bwMode="auto">
            <a:xfrm>
              <a:off x="7451240" y="3392819"/>
              <a:ext cx="271274" cy="32561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6" name="Freeform 692">
              <a:extLst>
                <a:ext uri="{FF2B5EF4-FFF2-40B4-BE49-F238E27FC236}">
                  <a16:creationId xmlns:a16="http://schemas.microsoft.com/office/drawing/2014/main" id="{BE973935-2B81-C64D-AA99-84A2C0FAC85A}"/>
                </a:ext>
              </a:extLst>
            </p:cNvPr>
            <p:cNvSpPr>
              <a:spLocks/>
            </p:cNvSpPr>
            <p:nvPr/>
          </p:nvSpPr>
          <p:spPr bwMode="auto">
            <a:xfrm>
              <a:off x="8027696" y="2755160"/>
              <a:ext cx="363961" cy="158286"/>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7" name="Freeform 693">
              <a:extLst>
                <a:ext uri="{FF2B5EF4-FFF2-40B4-BE49-F238E27FC236}">
                  <a16:creationId xmlns:a16="http://schemas.microsoft.com/office/drawing/2014/main" id="{DA32BD1E-501B-B54D-906A-8F19065668E0}"/>
                </a:ext>
              </a:extLst>
            </p:cNvPr>
            <p:cNvSpPr>
              <a:spLocks/>
            </p:cNvSpPr>
            <p:nvPr/>
          </p:nvSpPr>
          <p:spPr bwMode="auto">
            <a:xfrm>
              <a:off x="7584618" y="2655667"/>
              <a:ext cx="590022" cy="345964"/>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8" name="Freeform 694">
              <a:extLst>
                <a:ext uri="{FF2B5EF4-FFF2-40B4-BE49-F238E27FC236}">
                  <a16:creationId xmlns:a16="http://schemas.microsoft.com/office/drawing/2014/main" id="{2C25B752-86E4-9F40-B68F-C79E499E2591}"/>
                </a:ext>
              </a:extLst>
            </p:cNvPr>
            <p:cNvSpPr>
              <a:spLocks/>
            </p:cNvSpPr>
            <p:nvPr/>
          </p:nvSpPr>
          <p:spPr bwMode="auto">
            <a:xfrm>
              <a:off x="7763206" y="3040072"/>
              <a:ext cx="0" cy="678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89" name="Freeform 695">
              <a:extLst>
                <a:ext uri="{FF2B5EF4-FFF2-40B4-BE49-F238E27FC236}">
                  <a16:creationId xmlns:a16="http://schemas.microsoft.com/office/drawing/2014/main" id="{8B8B7BBA-958B-1347-B6A2-E0337BE3ABDE}"/>
                </a:ext>
              </a:extLst>
            </p:cNvPr>
            <p:cNvSpPr>
              <a:spLocks/>
            </p:cNvSpPr>
            <p:nvPr/>
          </p:nvSpPr>
          <p:spPr bwMode="auto">
            <a:xfrm>
              <a:off x="7458022" y="2775511"/>
              <a:ext cx="483771" cy="284912"/>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0" name="Freeform 696">
              <a:extLst>
                <a:ext uri="{FF2B5EF4-FFF2-40B4-BE49-F238E27FC236}">
                  <a16:creationId xmlns:a16="http://schemas.microsoft.com/office/drawing/2014/main" id="{BBC058C8-A1D1-EA4A-95B2-33335A9D97B9}"/>
                </a:ext>
              </a:extLst>
            </p:cNvPr>
            <p:cNvSpPr>
              <a:spLocks/>
            </p:cNvSpPr>
            <p:nvPr/>
          </p:nvSpPr>
          <p:spPr bwMode="auto">
            <a:xfrm>
              <a:off x="7968922" y="2841085"/>
              <a:ext cx="264491" cy="178635"/>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1" name="Freeform 697">
              <a:extLst>
                <a:ext uri="{FF2B5EF4-FFF2-40B4-BE49-F238E27FC236}">
                  <a16:creationId xmlns:a16="http://schemas.microsoft.com/office/drawing/2014/main" id="{334A7836-29DB-3B47-84A6-C9C274D7B3C5}"/>
                </a:ext>
              </a:extLst>
            </p:cNvPr>
            <p:cNvSpPr>
              <a:spLocks/>
            </p:cNvSpPr>
            <p:nvPr/>
          </p:nvSpPr>
          <p:spPr bwMode="auto">
            <a:xfrm>
              <a:off x="7756425" y="2994848"/>
              <a:ext cx="549332" cy="490683"/>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2" name="Freeform 698">
              <a:extLst>
                <a:ext uri="{FF2B5EF4-FFF2-40B4-BE49-F238E27FC236}">
                  <a16:creationId xmlns:a16="http://schemas.microsoft.com/office/drawing/2014/main" id="{3AD4B407-C043-7845-80FD-E07EE2C43543}"/>
                </a:ext>
              </a:extLst>
            </p:cNvPr>
            <p:cNvSpPr>
              <a:spLocks/>
            </p:cNvSpPr>
            <p:nvPr/>
          </p:nvSpPr>
          <p:spPr bwMode="auto">
            <a:xfrm>
              <a:off x="7729297" y="2933795"/>
              <a:ext cx="497336" cy="352747"/>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3" name="Freeform 699">
              <a:extLst>
                <a:ext uri="{FF2B5EF4-FFF2-40B4-BE49-F238E27FC236}">
                  <a16:creationId xmlns:a16="http://schemas.microsoft.com/office/drawing/2014/main" id="{6D868791-BA22-344D-AE31-74CBABFE335F}"/>
                </a:ext>
              </a:extLst>
            </p:cNvPr>
            <p:cNvSpPr>
              <a:spLocks/>
            </p:cNvSpPr>
            <p:nvPr/>
          </p:nvSpPr>
          <p:spPr bwMode="auto">
            <a:xfrm>
              <a:off x="7684084" y="2648883"/>
              <a:ext cx="18084" cy="27135"/>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4" name="Freeform 700">
              <a:extLst>
                <a:ext uri="{FF2B5EF4-FFF2-40B4-BE49-F238E27FC236}">
                  <a16:creationId xmlns:a16="http://schemas.microsoft.com/office/drawing/2014/main" id="{FC821BAC-E894-9747-90EA-3CA1386E2123}"/>
                </a:ext>
              </a:extLst>
            </p:cNvPr>
            <p:cNvSpPr>
              <a:spLocks noEditPoints="1"/>
            </p:cNvSpPr>
            <p:nvPr/>
          </p:nvSpPr>
          <p:spPr bwMode="auto">
            <a:xfrm>
              <a:off x="7265869" y="2230561"/>
              <a:ext cx="1345068" cy="644445"/>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5" name="Freeform 701">
              <a:extLst>
                <a:ext uri="{FF2B5EF4-FFF2-40B4-BE49-F238E27FC236}">
                  <a16:creationId xmlns:a16="http://schemas.microsoft.com/office/drawing/2014/main" id="{1F1A636E-B75B-9F4F-8C21-BEF19D7B533F}"/>
                </a:ext>
              </a:extLst>
            </p:cNvPr>
            <p:cNvSpPr>
              <a:spLocks/>
            </p:cNvSpPr>
            <p:nvPr/>
          </p:nvSpPr>
          <p:spPr bwMode="auto">
            <a:xfrm>
              <a:off x="7993789" y="3033287"/>
              <a:ext cx="929114" cy="99040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6" name="Freeform 702">
              <a:extLst>
                <a:ext uri="{FF2B5EF4-FFF2-40B4-BE49-F238E27FC236}">
                  <a16:creationId xmlns:a16="http://schemas.microsoft.com/office/drawing/2014/main" id="{9DC00342-0C41-F24F-9148-779A6C937DA4}"/>
                </a:ext>
              </a:extLst>
            </p:cNvPr>
            <p:cNvSpPr>
              <a:spLocks/>
            </p:cNvSpPr>
            <p:nvPr/>
          </p:nvSpPr>
          <p:spPr bwMode="auto">
            <a:xfrm>
              <a:off x="8757877" y="3306894"/>
              <a:ext cx="271274" cy="65122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7" name="Freeform 703">
              <a:extLst>
                <a:ext uri="{FF2B5EF4-FFF2-40B4-BE49-F238E27FC236}">
                  <a16:creationId xmlns:a16="http://schemas.microsoft.com/office/drawing/2014/main" id="{83A9723D-3526-6B48-9825-A48B0E77ED81}"/>
                </a:ext>
              </a:extLst>
            </p:cNvPr>
            <p:cNvSpPr>
              <a:spLocks/>
            </p:cNvSpPr>
            <p:nvPr/>
          </p:nvSpPr>
          <p:spPr bwMode="auto">
            <a:xfrm>
              <a:off x="8631283" y="3386035"/>
              <a:ext cx="151464" cy="185419"/>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8" name="Freeform 704">
              <a:extLst>
                <a:ext uri="{FF2B5EF4-FFF2-40B4-BE49-F238E27FC236}">
                  <a16:creationId xmlns:a16="http://schemas.microsoft.com/office/drawing/2014/main" id="{754DF203-BDFB-4F44-9845-ADB071D9E902}"/>
                </a:ext>
              </a:extLst>
            </p:cNvPr>
            <p:cNvSpPr>
              <a:spLocks/>
            </p:cNvSpPr>
            <p:nvPr/>
          </p:nvSpPr>
          <p:spPr bwMode="auto">
            <a:xfrm>
              <a:off x="8916120" y="3591805"/>
              <a:ext cx="278057" cy="511033"/>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899" name="Freeform 705">
              <a:extLst>
                <a:ext uri="{FF2B5EF4-FFF2-40B4-BE49-F238E27FC236}">
                  <a16:creationId xmlns:a16="http://schemas.microsoft.com/office/drawing/2014/main" id="{D37FD579-2E50-8446-99D3-C0E34F30EFB1}"/>
                </a:ext>
              </a:extLst>
            </p:cNvPr>
            <p:cNvSpPr>
              <a:spLocks/>
            </p:cNvSpPr>
            <p:nvPr/>
          </p:nvSpPr>
          <p:spPr bwMode="auto">
            <a:xfrm>
              <a:off x="9067583" y="3485529"/>
              <a:ext cx="253189" cy="517818"/>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0" name="Freeform 706">
              <a:extLst>
                <a:ext uri="{FF2B5EF4-FFF2-40B4-BE49-F238E27FC236}">
                  <a16:creationId xmlns:a16="http://schemas.microsoft.com/office/drawing/2014/main" id="{3EE17ACE-614B-404E-811C-C9A7A2475875}"/>
                </a:ext>
              </a:extLst>
            </p:cNvPr>
            <p:cNvSpPr>
              <a:spLocks/>
            </p:cNvSpPr>
            <p:nvPr/>
          </p:nvSpPr>
          <p:spPr bwMode="auto">
            <a:xfrm>
              <a:off x="9008806" y="3526231"/>
              <a:ext cx="244147" cy="298479"/>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1" name="Freeform 707">
              <a:extLst>
                <a:ext uri="{FF2B5EF4-FFF2-40B4-BE49-F238E27FC236}">
                  <a16:creationId xmlns:a16="http://schemas.microsoft.com/office/drawing/2014/main" id="{FB3411F5-4FB8-5843-BEE7-0673B8B49EA8}"/>
                </a:ext>
              </a:extLst>
            </p:cNvPr>
            <p:cNvSpPr>
              <a:spLocks/>
            </p:cNvSpPr>
            <p:nvPr/>
          </p:nvSpPr>
          <p:spPr bwMode="auto">
            <a:xfrm>
              <a:off x="10055471" y="4335741"/>
              <a:ext cx="298402" cy="253255"/>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2" name="Freeform 708">
              <a:extLst>
                <a:ext uri="{FF2B5EF4-FFF2-40B4-BE49-F238E27FC236}">
                  <a16:creationId xmlns:a16="http://schemas.microsoft.com/office/drawing/2014/main" id="{1F1C967F-BC0F-4843-ACE4-353CB1301C27}"/>
                </a:ext>
              </a:extLst>
            </p:cNvPr>
            <p:cNvSpPr>
              <a:spLocks/>
            </p:cNvSpPr>
            <p:nvPr/>
          </p:nvSpPr>
          <p:spPr bwMode="auto">
            <a:xfrm>
              <a:off x="10347091" y="4376446"/>
              <a:ext cx="339093" cy="271344"/>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3" name="Freeform 709">
              <a:extLst>
                <a:ext uri="{FF2B5EF4-FFF2-40B4-BE49-F238E27FC236}">
                  <a16:creationId xmlns:a16="http://schemas.microsoft.com/office/drawing/2014/main" id="{2F615A3B-DB83-434A-921A-66CC617CE527}"/>
                </a:ext>
              </a:extLst>
            </p:cNvPr>
            <p:cNvSpPr>
              <a:spLocks/>
            </p:cNvSpPr>
            <p:nvPr/>
          </p:nvSpPr>
          <p:spPr bwMode="auto">
            <a:xfrm>
              <a:off x="9293644" y="4129974"/>
              <a:ext cx="339093" cy="298479"/>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4" name="Freeform 710">
              <a:extLst>
                <a:ext uri="{FF2B5EF4-FFF2-40B4-BE49-F238E27FC236}">
                  <a16:creationId xmlns:a16="http://schemas.microsoft.com/office/drawing/2014/main" id="{915D56FD-E63A-4141-9733-3DA86D810E19}"/>
                </a:ext>
              </a:extLst>
            </p:cNvPr>
            <p:cNvSpPr>
              <a:spLocks/>
            </p:cNvSpPr>
            <p:nvPr/>
          </p:nvSpPr>
          <p:spPr bwMode="auto">
            <a:xfrm>
              <a:off x="9313988" y="4050830"/>
              <a:ext cx="325530" cy="212554"/>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5" name="Freeform 711">
              <a:extLst>
                <a:ext uri="{FF2B5EF4-FFF2-40B4-BE49-F238E27FC236}">
                  <a16:creationId xmlns:a16="http://schemas.microsoft.com/office/drawing/2014/main" id="{2336BA7B-08A7-0D45-8828-419FCDF68307}"/>
                </a:ext>
              </a:extLst>
            </p:cNvPr>
            <p:cNvSpPr>
              <a:spLocks/>
            </p:cNvSpPr>
            <p:nvPr/>
          </p:nvSpPr>
          <p:spPr bwMode="auto">
            <a:xfrm>
              <a:off x="8651629" y="3313677"/>
              <a:ext cx="113030" cy="65574"/>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6" name="Freeform 712">
              <a:extLst>
                <a:ext uri="{FF2B5EF4-FFF2-40B4-BE49-F238E27FC236}">
                  <a16:creationId xmlns:a16="http://schemas.microsoft.com/office/drawing/2014/main" id="{F88E664D-044B-AE49-A1CF-D8F00870A3F9}"/>
                </a:ext>
              </a:extLst>
            </p:cNvPr>
            <p:cNvSpPr>
              <a:spLocks/>
            </p:cNvSpPr>
            <p:nvPr/>
          </p:nvSpPr>
          <p:spPr bwMode="auto">
            <a:xfrm>
              <a:off x="8391658" y="3239059"/>
              <a:ext cx="246406" cy="153761"/>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7" name="Freeform 713">
              <a:extLst>
                <a:ext uri="{FF2B5EF4-FFF2-40B4-BE49-F238E27FC236}">
                  <a16:creationId xmlns:a16="http://schemas.microsoft.com/office/drawing/2014/main" id="{F1D388BC-59EA-6C4B-836F-E2FD6655D14E}"/>
                </a:ext>
              </a:extLst>
            </p:cNvPr>
            <p:cNvSpPr>
              <a:spLocks/>
            </p:cNvSpPr>
            <p:nvPr/>
          </p:nvSpPr>
          <p:spPr bwMode="auto">
            <a:xfrm>
              <a:off x="9074364" y="3797576"/>
              <a:ext cx="185369" cy="153761"/>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8" name="Freeform 714">
              <a:extLst>
                <a:ext uri="{FF2B5EF4-FFF2-40B4-BE49-F238E27FC236}">
                  <a16:creationId xmlns:a16="http://schemas.microsoft.com/office/drawing/2014/main" id="{2F6102FD-29F5-734F-AC4F-F0BA5C245D4F}"/>
                </a:ext>
              </a:extLst>
            </p:cNvPr>
            <p:cNvSpPr>
              <a:spLocks/>
            </p:cNvSpPr>
            <p:nvPr/>
          </p:nvSpPr>
          <p:spPr bwMode="auto">
            <a:xfrm>
              <a:off x="9002023" y="4068919"/>
              <a:ext cx="146940" cy="174114"/>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09" name="Freeform 715">
              <a:extLst>
                <a:ext uri="{FF2B5EF4-FFF2-40B4-BE49-F238E27FC236}">
                  <a16:creationId xmlns:a16="http://schemas.microsoft.com/office/drawing/2014/main" id="{DE39E707-0CAF-3A4E-BA3E-87D1A5FE4812}"/>
                </a:ext>
              </a:extLst>
            </p:cNvPr>
            <p:cNvSpPr>
              <a:spLocks/>
            </p:cNvSpPr>
            <p:nvPr/>
          </p:nvSpPr>
          <p:spPr bwMode="auto">
            <a:xfrm>
              <a:off x="8174638" y="2309702"/>
              <a:ext cx="1987084" cy="1295672"/>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rgbClr val="939DA9">
                <a:alpha val="50000"/>
              </a:srgbClr>
            </a:solidFill>
            <a:ln w="952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0" name="Freeform 716">
              <a:extLst>
                <a:ext uri="{FF2B5EF4-FFF2-40B4-BE49-F238E27FC236}">
                  <a16:creationId xmlns:a16="http://schemas.microsoft.com/office/drawing/2014/main" id="{FB7BE945-6900-0341-B331-6F1E4AC8A143}"/>
                </a:ext>
              </a:extLst>
            </p:cNvPr>
            <p:cNvSpPr>
              <a:spLocks/>
            </p:cNvSpPr>
            <p:nvPr/>
          </p:nvSpPr>
          <p:spPr bwMode="auto">
            <a:xfrm>
              <a:off x="8631283" y="2375278"/>
              <a:ext cx="1039884" cy="452240"/>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1" name="Freeform 717">
              <a:extLst>
                <a:ext uri="{FF2B5EF4-FFF2-40B4-BE49-F238E27FC236}">
                  <a16:creationId xmlns:a16="http://schemas.microsoft.com/office/drawing/2014/main" id="{A17C4683-EB62-3C47-B49F-CCD7FB5F53B3}"/>
                </a:ext>
              </a:extLst>
            </p:cNvPr>
            <p:cNvSpPr>
              <a:spLocks/>
            </p:cNvSpPr>
            <p:nvPr/>
          </p:nvSpPr>
          <p:spPr bwMode="auto">
            <a:xfrm>
              <a:off x="6126518" y="1506974"/>
              <a:ext cx="415953" cy="716805"/>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2" name="Freeform 718">
              <a:extLst>
                <a:ext uri="{FF2B5EF4-FFF2-40B4-BE49-F238E27FC236}">
                  <a16:creationId xmlns:a16="http://schemas.microsoft.com/office/drawing/2014/main" id="{450AB8F9-F038-A94C-851B-01B1A4814BC5}"/>
                </a:ext>
              </a:extLst>
            </p:cNvPr>
            <p:cNvSpPr>
              <a:spLocks/>
            </p:cNvSpPr>
            <p:nvPr/>
          </p:nvSpPr>
          <p:spPr bwMode="auto">
            <a:xfrm>
              <a:off x="6431703" y="1452705"/>
              <a:ext cx="357178" cy="55851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3" name="Freeform 719">
              <a:extLst>
                <a:ext uri="{FF2B5EF4-FFF2-40B4-BE49-F238E27FC236}">
                  <a16:creationId xmlns:a16="http://schemas.microsoft.com/office/drawing/2014/main" id="{AFD169DE-DB17-914C-A3D3-58C76A8BA892}"/>
                </a:ext>
              </a:extLst>
            </p:cNvPr>
            <p:cNvSpPr>
              <a:spLocks/>
            </p:cNvSpPr>
            <p:nvPr/>
          </p:nvSpPr>
          <p:spPr bwMode="auto">
            <a:xfrm>
              <a:off x="5920802" y="1387129"/>
              <a:ext cx="847732" cy="710020"/>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4" name="Freeform 720">
              <a:extLst>
                <a:ext uri="{FF2B5EF4-FFF2-40B4-BE49-F238E27FC236}">
                  <a16:creationId xmlns:a16="http://schemas.microsoft.com/office/drawing/2014/main" id="{2FC6C446-0E2A-904F-99D6-B578C38C7AF2}"/>
                </a:ext>
              </a:extLst>
            </p:cNvPr>
            <p:cNvSpPr>
              <a:spLocks noEditPoints="1"/>
            </p:cNvSpPr>
            <p:nvPr/>
          </p:nvSpPr>
          <p:spPr bwMode="auto">
            <a:xfrm>
              <a:off x="6641938" y="962022"/>
              <a:ext cx="5368969" cy="1872280"/>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5" name="Freeform 721">
              <a:extLst>
                <a:ext uri="{FF2B5EF4-FFF2-40B4-BE49-F238E27FC236}">
                  <a16:creationId xmlns:a16="http://schemas.microsoft.com/office/drawing/2014/main" id="{C9A8149C-EBB0-5C4C-A018-4180C9049D23}"/>
                </a:ext>
              </a:extLst>
            </p:cNvPr>
            <p:cNvSpPr>
              <a:spLocks/>
            </p:cNvSpPr>
            <p:nvPr/>
          </p:nvSpPr>
          <p:spPr bwMode="auto">
            <a:xfrm>
              <a:off x="10367437" y="2282568"/>
              <a:ext cx="99467" cy="212554"/>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6" name="Freeform 722">
              <a:extLst>
                <a:ext uri="{FF2B5EF4-FFF2-40B4-BE49-F238E27FC236}">
                  <a16:creationId xmlns:a16="http://schemas.microsoft.com/office/drawing/2014/main" id="{C3248E6F-B19C-6845-BD55-9CF6234EC873}"/>
                </a:ext>
              </a:extLst>
            </p:cNvPr>
            <p:cNvSpPr>
              <a:spLocks/>
            </p:cNvSpPr>
            <p:nvPr/>
          </p:nvSpPr>
          <p:spPr bwMode="auto">
            <a:xfrm>
              <a:off x="10387782" y="2488336"/>
              <a:ext cx="99467" cy="153761"/>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7" name="Freeform 723">
              <a:extLst>
                <a:ext uri="{FF2B5EF4-FFF2-40B4-BE49-F238E27FC236}">
                  <a16:creationId xmlns:a16="http://schemas.microsoft.com/office/drawing/2014/main" id="{2964BBD6-6941-5247-8744-B65E80ECB55B}"/>
                </a:ext>
              </a:extLst>
            </p:cNvPr>
            <p:cNvSpPr>
              <a:spLocks/>
            </p:cNvSpPr>
            <p:nvPr/>
          </p:nvSpPr>
          <p:spPr bwMode="auto">
            <a:xfrm>
              <a:off x="9863319" y="2940579"/>
              <a:ext cx="140159" cy="167330"/>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8" name="Freeform 724">
              <a:extLst>
                <a:ext uri="{FF2B5EF4-FFF2-40B4-BE49-F238E27FC236}">
                  <a16:creationId xmlns:a16="http://schemas.microsoft.com/office/drawing/2014/main" id="{402E9D67-C8F6-DE47-BE2F-1139D59963D2}"/>
                </a:ext>
              </a:extLst>
            </p:cNvPr>
            <p:cNvSpPr>
              <a:spLocks/>
            </p:cNvSpPr>
            <p:nvPr/>
          </p:nvSpPr>
          <p:spPr bwMode="auto">
            <a:xfrm>
              <a:off x="9804544" y="2761943"/>
              <a:ext cx="212499" cy="205771"/>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19" name="Freeform 725">
              <a:extLst>
                <a:ext uri="{FF2B5EF4-FFF2-40B4-BE49-F238E27FC236}">
                  <a16:creationId xmlns:a16="http://schemas.microsoft.com/office/drawing/2014/main" id="{B755F5FC-71D6-BD47-9943-962B098FD41E}"/>
                </a:ext>
              </a:extLst>
            </p:cNvPr>
            <p:cNvSpPr>
              <a:spLocks/>
            </p:cNvSpPr>
            <p:nvPr/>
          </p:nvSpPr>
          <p:spPr bwMode="auto">
            <a:xfrm>
              <a:off x="5409904" y="2237342"/>
              <a:ext cx="158245" cy="165067"/>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0" name="Freeform 726">
              <a:extLst>
                <a:ext uri="{FF2B5EF4-FFF2-40B4-BE49-F238E27FC236}">
                  <a16:creationId xmlns:a16="http://schemas.microsoft.com/office/drawing/2014/main" id="{C1A99956-9F8D-E74C-AA63-1C3EDE9E7A0D}"/>
                </a:ext>
              </a:extLst>
            </p:cNvPr>
            <p:cNvSpPr>
              <a:spLocks/>
            </p:cNvSpPr>
            <p:nvPr/>
          </p:nvSpPr>
          <p:spPr bwMode="auto">
            <a:xfrm>
              <a:off x="5489023" y="2230561"/>
              <a:ext cx="106249" cy="65574"/>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1" name="Freeform 727">
              <a:extLst>
                <a:ext uri="{FF2B5EF4-FFF2-40B4-BE49-F238E27FC236}">
                  <a16:creationId xmlns:a16="http://schemas.microsoft.com/office/drawing/2014/main" id="{C6226D13-60B0-8A4A-9939-E93692866937}"/>
                </a:ext>
              </a:extLst>
            </p:cNvPr>
            <p:cNvSpPr>
              <a:spLocks/>
            </p:cNvSpPr>
            <p:nvPr/>
          </p:nvSpPr>
          <p:spPr bwMode="auto">
            <a:xfrm>
              <a:off x="5450594" y="2728025"/>
              <a:ext cx="415953" cy="305264"/>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2" name="Freeform 728">
              <a:extLst>
                <a:ext uri="{FF2B5EF4-FFF2-40B4-BE49-F238E27FC236}">
                  <a16:creationId xmlns:a16="http://schemas.microsoft.com/office/drawing/2014/main" id="{050543CE-D76E-0F49-8674-87AC4930A5FC}"/>
                </a:ext>
              </a:extLst>
            </p:cNvPr>
            <p:cNvSpPr>
              <a:spLocks/>
            </p:cNvSpPr>
            <p:nvPr/>
          </p:nvSpPr>
          <p:spPr bwMode="auto">
            <a:xfrm>
              <a:off x="5450594" y="2793601"/>
              <a:ext cx="106249" cy="201249"/>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3" name="Freeform 729">
              <a:extLst>
                <a:ext uri="{FF2B5EF4-FFF2-40B4-BE49-F238E27FC236}">
                  <a16:creationId xmlns:a16="http://schemas.microsoft.com/office/drawing/2014/main" id="{076A00EC-C299-1A44-8159-053F55EB5B28}"/>
                </a:ext>
              </a:extLst>
            </p:cNvPr>
            <p:cNvSpPr>
              <a:spLocks/>
            </p:cNvSpPr>
            <p:nvPr/>
          </p:nvSpPr>
          <p:spPr bwMode="auto">
            <a:xfrm>
              <a:off x="6730103" y="4613870"/>
              <a:ext cx="350397" cy="585654"/>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4" name="Freeform 730">
              <a:extLst>
                <a:ext uri="{FF2B5EF4-FFF2-40B4-BE49-F238E27FC236}">
                  <a16:creationId xmlns:a16="http://schemas.microsoft.com/office/drawing/2014/main" id="{536D9F5B-31C8-DD4D-9C4A-41FF6F828383}"/>
                </a:ext>
              </a:extLst>
            </p:cNvPr>
            <p:cNvSpPr>
              <a:spLocks/>
            </p:cNvSpPr>
            <p:nvPr/>
          </p:nvSpPr>
          <p:spPr bwMode="auto">
            <a:xfrm>
              <a:off x="6809225" y="4595781"/>
              <a:ext cx="106249" cy="250996"/>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5" name="Freeform 731">
              <a:extLst>
                <a:ext uri="{FF2B5EF4-FFF2-40B4-BE49-F238E27FC236}">
                  <a16:creationId xmlns:a16="http://schemas.microsoft.com/office/drawing/2014/main" id="{A2129E78-55CB-5746-BC67-73D5DB5DE16D}"/>
                </a:ext>
              </a:extLst>
            </p:cNvPr>
            <p:cNvSpPr>
              <a:spLocks/>
            </p:cNvSpPr>
            <p:nvPr/>
          </p:nvSpPr>
          <p:spPr bwMode="auto">
            <a:xfrm>
              <a:off x="6449786" y="4548296"/>
              <a:ext cx="397868" cy="33239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6" name="Freeform 732">
              <a:extLst>
                <a:ext uri="{FF2B5EF4-FFF2-40B4-BE49-F238E27FC236}">
                  <a16:creationId xmlns:a16="http://schemas.microsoft.com/office/drawing/2014/main" id="{783DFBFF-CB6C-4F40-8E04-50688CDC8B16}"/>
                </a:ext>
              </a:extLst>
            </p:cNvPr>
            <p:cNvSpPr>
              <a:spLocks/>
            </p:cNvSpPr>
            <p:nvPr/>
          </p:nvSpPr>
          <p:spPr bwMode="auto">
            <a:xfrm>
              <a:off x="6146865" y="4846775"/>
              <a:ext cx="422736" cy="418325"/>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7" name="Freeform 733">
              <a:extLst>
                <a:ext uri="{FF2B5EF4-FFF2-40B4-BE49-F238E27FC236}">
                  <a16:creationId xmlns:a16="http://schemas.microsoft.com/office/drawing/2014/main" id="{82D0DBB8-92BF-644F-A9ED-86C36B9CE379}"/>
                </a:ext>
              </a:extLst>
            </p:cNvPr>
            <p:cNvSpPr>
              <a:spLocks/>
            </p:cNvSpPr>
            <p:nvPr/>
          </p:nvSpPr>
          <p:spPr bwMode="auto">
            <a:xfrm>
              <a:off x="6158167" y="4096056"/>
              <a:ext cx="603586" cy="630878"/>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8" name="Freeform 734">
              <a:extLst>
                <a:ext uri="{FF2B5EF4-FFF2-40B4-BE49-F238E27FC236}">
                  <a16:creationId xmlns:a16="http://schemas.microsoft.com/office/drawing/2014/main" id="{1BF291F2-61B3-E64B-9064-B6E785DB2541}"/>
                </a:ext>
              </a:extLst>
            </p:cNvPr>
            <p:cNvSpPr>
              <a:spLocks/>
            </p:cNvSpPr>
            <p:nvPr/>
          </p:nvSpPr>
          <p:spPr bwMode="auto">
            <a:xfrm>
              <a:off x="6151384" y="4469155"/>
              <a:ext cx="373003" cy="418325"/>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29" name="Freeform 735">
              <a:extLst>
                <a:ext uri="{FF2B5EF4-FFF2-40B4-BE49-F238E27FC236}">
                  <a16:creationId xmlns:a16="http://schemas.microsoft.com/office/drawing/2014/main" id="{C1CC27FF-D507-434F-A808-2A3D7F521EB9}"/>
                </a:ext>
              </a:extLst>
            </p:cNvPr>
            <p:cNvSpPr>
              <a:spLocks/>
            </p:cNvSpPr>
            <p:nvPr/>
          </p:nvSpPr>
          <p:spPr bwMode="auto">
            <a:xfrm>
              <a:off x="6391011" y="4867127"/>
              <a:ext cx="305184" cy="31883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0" name="Freeform 736">
              <a:extLst>
                <a:ext uri="{FF2B5EF4-FFF2-40B4-BE49-F238E27FC236}">
                  <a16:creationId xmlns:a16="http://schemas.microsoft.com/office/drawing/2014/main" id="{7C2201A8-1B42-C541-A3E0-228CDA1B0E98}"/>
                </a:ext>
              </a:extLst>
            </p:cNvPr>
            <p:cNvSpPr>
              <a:spLocks/>
            </p:cNvSpPr>
            <p:nvPr/>
          </p:nvSpPr>
          <p:spPr bwMode="auto">
            <a:xfrm>
              <a:off x="6556036" y="4801550"/>
              <a:ext cx="259972" cy="230643"/>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1" name="Freeform 737">
              <a:extLst>
                <a:ext uri="{FF2B5EF4-FFF2-40B4-BE49-F238E27FC236}">
                  <a16:creationId xmlns:a16="http://schemas.microsoft.com/office/drawing/2014/main" id="{879D2C26-6F99-2645-B90E-0A3401326DF2}"/>
                </a:ext>
              </a:extLst>
            </p:cNvPr>
            <p:cNvSpPr>
              <a:spLocks/>
            </p:cNvSpPr>
            <p:nvPr/>
          </p:nvSpPr>
          <p:spPr bwMode="auto">
            <a:xfrm>
              <a:off x="6730103" y="5145254"/>
              <a:ext cx="65557" cy="7462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2" name="Freeform 738">
              <a:extLst>
                <a:ext uri="{FF2B5EF4-FFF2-40B4-BE49-F238E27FC236}">
                  <a16:creationId xmlns:a16="http://schemas.microsoft.com/office/drawing/2014/main" id="{6310F376-608F-A749-B9D1-1ADA85375F1C}"/>
                </a:ext>
              </a:extLst>
            </p:cNvPr>
            <p:cNvSpPr>
              <a:spLocks noEditPoints="1"/>
            </p:cNvSpPr>
            <p:nvPr/>
          </p:nvSpPr>
          <p:spPr bwMode="auto">
            <a:xfrm>
              <a:off x="6284761" y="5025411"/>
              <a:ext cx="524463" cy="459024"/>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939DA9">
                <a:alpha val="50000"/>
              </a:srgbClr>
            </a:solidFill>
            <a:ln w="952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3" name="Freeform 739">
              <a:extLst>
                <a:ext uri="{FF2B5EF4-FFF2-40B4-BE49-F238E27FC236}">
                  <a16:creationId xmlns:a16="http://schemas.microsoft.com/office/drawing/2014/main" id="{13268FFF-E298-C846-864B-3E63C29D5BC2}"/>
                </a:ext>
              </a:extLst>
            </p:cNvPr>
            <p:cNvSpPr>
              <a:spLocks/>
            </p:cNvSpPr>
            <p:nvPr/>
          </p:nvSpPr>
          <p:spPr bwMode="auto">
            <a:xfrm>
              <a:off x="6623853" y="5244748"/>
              <a:ext cx="85903" cy="88188"/>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4" name="Freeform 740">
              <a:extLst>
                <a:ext uri="{FF2B5EF4-FFF2-40B4-BE49-F238E27FC236}">
                  <a16:creationId xmlns:a16="http://schemas.microsoft.com/office/drawing/2014/main" id="{1CA9A5D8-C1EE-E74B-8847-ED1E7C4D9C49}"/>
                </a:ext>
              </a:extLst>
            </p:cNvPr>
            <p:cNvSpPr>
              <a:spLocks/>
            </p:cNvSpPr>
            <p:nvPr/>
          </p:nvSpPr>
          <p:spPr bwMode="auto">
            <a:xfrm>
              <a:off x="6158167" y="4421667"/>
              <a:ext cx="33909" cy="54268"/>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5" name="Freeform 741">
              <a:extLst>
                <a:ext uri="{FF2B5EF4-FFF2-40B4-BE49-F238E27FC236}">
                  <a16:creationId xmlns:a16="http://schemas.microsoft.com/office/drawing/2014/main" id="{2B47AE0B-A3A6-3745-AD0B-B6459C74D9C9}"/>
                </a:ext>
              </a:extLst>
            </p:cNvPr>
            <p:cNvSpPr>
              <a:spLocks/>
            </p:cNvSpPr>
            <p:nvPr/>
          </p:nvSpPr>
          <p:spPr bwMode="auto">
            <a:xfrm>
              <a:off x="6126517" y="4150324"/>
              <a:ext cx="230584" cy="298479"/>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6" name="Freeform 742">
              <a:extLst>
                <a:ext uri="{FF2B5EF4-FFF2-40B4-BE49-F238E27FC236}">
                  <a16:creationId xmlns:a16="http://schemas.microsoft.com/office/drawing/2014/main" id="{B9F0C323-9709-EB46-9711-C5CB8887612D}"/>
                </a:ext>
              </a:extLst>
            </p:cNvPr>
            <p:cNvSpPr>
              <a:spLocks/>
            </p:cNvSpPr>
            <p:nvPr/>
          </p:nvSpPr>
          <p:spPr bwMode="auto">
            <a:xfrm>
              <a:off x="6225985" y="3910635"/>
              <a:ext cx="422736" cy="298479"/>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7" name="Freeform 743">
              <a:extLst>
                <a:ext uri="{FF2B5EF4-FFF2-40B4-BE49-F238E27FC236}">
                  <a16:creationId xmlns:a16="http://schemas.microsoft.com/office/drawing/2014/main" id="{E1CB4D46-CCBE-E240-B047-42F43318E17C}"/>
                </a:ext>
              </a:extLst>
            </p:cNvPr>
            <p:cNvSpPr>
              <a:spLocks/>
            </p:cNvSpPr>
            <p:nvPr/>
          </p:nvSpPr>
          <p:spPr bwMode="auto">
            <a:xfrm>
              <a:off x="5755776" y="3485529"/>
              <a:ext cx="775393" cy="54495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8" name="Freeform 744">
              <a:extLst>
                <a:ext uri="{FF2B5EF4-FFF2-40B4-BE49-F238E27FC236}">
                  <a16:creationId xmlns:a16="http://schemas.microsoft.com/office/drawing/2014/main" id="{1BB0192E-B46E-A344-B9CB-34F78FA8C022}"/>
                </a:ext>
              </a:extLst>
            </p:cNvPr>
            <p:cNvSpPr>
              <a:spLocks/>
            </p:cNvSpPr>
            <p:nvPr/>
          </p:nvSpPr>
          <p:spPr bwMode="auto">
            <a:xfrm>
              <a:off x="6456567" y="3499096"/>
              <a:ext cx="544809" cy="671579"/>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39" name="Freeform 745">
              <a:extLst>
                <a:ext uri="{FF2B5EF4-FFF2-40B4-BE49-F238E27FC236}">
                  <a16:creationId xmlns:a16="http://schemas.microsoft.com/office/drawing/2014/main" id="{89758875-FB6A-D54E-BB8C-AF81C228CD23}"/>
                </a:ext>
              </a:extLst>
            </p:cNvPr>
            <p:cNvSpPr>
              <a:spLocks/>
            </p:cNvSpPr>
            <p:nvPr/>
          </p:nvSpPr>
          <p:spPr bwMode="auto">
            <a:xfrm>
              <a:off x="6933561" y="3670948"/>
              <a:ext cx="212499" cy="192204"/>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0" name="Freeform 746">
              <a:extLst>
                <a:ext uri="{FF2B5EF4-FFF2-40B4-BE49-F238E27FC236}">
                  <a16:creationId xmlns:a16="http://schemas.microsoft.com/office/drawing/2014/main" id="{7B656B2D-A3AC-0C46-80C8-46E71254FD4D}"/>
                </a:ext>
              </a:extLst>
            </p:cNvPr>
            <p:cNvSpPr>
              <a:spLocks/>
            </p:cNvSpPr>
            <p:nvPr/>
          </p:nvSpPr>
          <p:spPr bwMode="auto">
            <a:xfrm>
              <a:off x="6822788" y="3763659"/>
              <a:ext cx="490554" cy="407017"/>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1" name="Freeform 748">
              <a:extLst>
                <a:ext uri="{FF2B5EF4-FFF2-40B4-BE49-F238E27FC236}">
                  <a16:creationId xmlns:a16="http://schemas.microsoft.com/office/drawing/2014/main" id="{67A33A71-D4CE-7C48-8FCB-8E20551C053C}"/>
                </a:ext>
              </a:extLst>
            </p:cNvPr>
            <p:cNvSpPr>
              <a:spLocks/>
            </p:cNvSpPr>
            <p:nvPr/>
          </p:nvSpPr>
          <p:spPr bwMode="auto">
            <a:xfrm>
              <a:off x="7107628" y="3851845"/>
              <a:ext cx="58776" cy="7235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2" name="Freeform 749">
              <a:extLst>
                <a:ext uri="{FF2B5EF4-FFF2-40B4-BE49-F238E27FC236}">
                  <a16:creationId xmlns:a16="http://schemas.microsoft.com/office/drawing/2014/main" id="{FD5E2129-61FC-AE44-BA57-063F554A8B15}"/>
                </a:ext>
              </a:extLst>
            </p:cNvPr>
            <p:cNvSpPr>
              <a:spLocks/>
            </p:cNvSpPr>
            <p:nvPr/>
          </p:nvSpPr>
          <p:spPr bwMode="auto">
            <a:xfrm>
              <a:off x="6709759" y="4143541"/>
              <a:ext cx="171805" cy="185419"/>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3" name="Freeform 750">
              <a:extLst>
                <a:ext uri="{FF2B5EF4-FFF2-40B4-BE49-F238E27FC236}">
                  <a16:creationId xmlns:a16="http://schemas.microsoft.com/office/drawing/2014/main" id="{EC2F427D-0361-E146-AC42-AC739B848330}"/>
                </a:ext>
              </a:extLst>
            </p:cNvPr>
            <p:cNvSpPr>
              <a:spLocks/>
            </p:cNvSpPr>
            <p:nvPr/>
          </p:nvSpPr>
          <p:spPr bwMode="auto">
            <a:xfrm>
              <a:off x="6689413" y="4356094"/>
              <a:ext cx="65557" cy="65574"/>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4" name="Freeform 751">
              <a:extLst>
                <a:ext uri="{FF2B5EF4-FFF2-40B4-BE49-F238E27FC236}">
                  <a16:creationId xmlns:a16="http://schemas.microsoft.com/office/drawing/2014/main" id="{AF470DCF-EF36-0C4A-8D0F-A57765EB47C7}"/>
                </a:ext>
              </a:extLst>
            </p:cNvPr>
            <p:cNvSpPr>
              <a:spLocks/>
            </p:cNvSpPr>
            <p:nvPr/>
          </p:nvSpPr>
          <p:spPr bwMode="auto">
            <a:xfrm>
              <a:off x="6689413" y="4315393"/>
              <a:ext cx="72338" cy="6105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5" name="Freeform 752">
              <a:extLst>
                <a:ext uri="{FF2B5EF4-FFF2-40B4-BE49-F238E27FC236}">
                  <a16:creationId xmlns:a16="http://schemas.microsoft.com/office/drawing/2014/main" id="{990CE1A8-89CB-8C45-9A66-6A4C74CF1CF1}"/>
                </a:ext>
              </a:extLst>
            </p:cNvPr>
            <p:cNvSpPr>
              <a:spLocks/>
            </p:cNvSpPr>
            <p:nvPr/>
          </p:nvSpPr>
          <p:spPr bwMode="auto">
            <a:xfrm>
              <a:off x="6702977" y="4295041"/>
              <a:ext cx="357178" cy="386667"/>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6" name="Freeform 753">
              <a:extLst>
                <a:ext uri="{FF2B5EF4-FFF2-40B4-BE49-F238E27FC236}">
                  <a16:creationId xmlns:a16="http://schemas.microsoft.com/office/drawing/2014/main" id="{29B427F5-7C89-904B-8AA7-8DAFB7FBE8F2}"/>
                </a:ext>
              </a:extLst>
            </p:cNvPr>
            <p:cNvSpPr>
              <a:spLocks/>
            </p:cNvSpPr>
            <p:nvPr/>
          </p:nvSpPr>
          <p:spPr bwMode="auto">
            <a:xfrm>
              <a:off x="6054180" y="4202332"/>
              <a:ext cx="178588" cy="205771"/>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7" name="Freeform 754">
              <a:extLst>
                <a:ext uri="{FF2B5EF4-FFF2-40B4-BE49-F238E27FC236}">
                  <a16:creationId xmlns:a16="http://schemas.microsoft.com/office/drawing/2014/main" id="{B21D0006-85AC-274A-BF92-1A1BA65D5DDB}"/>
                </a:ext>
              </a:extLst>
            </p:cNvPr>
            <p:cNvSpPr>
              <a:spLocks/>
            </p:cNvSpPr>
            <p:nvPr/>
          </p:nvSpPr>
          <p:spPr bwMode="auto">
            <a:xfrm>
              <a:off x="6065482" y="4202332"/>
              <a:ext cx="74601" cy="4748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8" name="Freeform 755">
              <a:extLst>
                <a:ext uri="{FF2B5EF4-FFF2-40B4-BE49-F238E27FC236}">
                  <a16:creationId xmlns:a16="http://schemas.microsoft.com/office/drawing/2014/main" id="{497BEB2E-C9DD-0C40-9D2B-547E7CF0BB57}"/>
                </a:ext>
              </a:extLst>
            </p:cNvPr>
            <p:cNvSpPr>
              <a:spLocks/>
            </p:cNvSpPr>
            <p:nvPr/>
          </p:nvSpPr>
          <p:spPr bwMode="auto">
            <a:xfrm>
              <a:off x="6040614" y="3845062"/>
              <a:ext cx="244147" cy="377621"/>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49" name="Freeform 756">
              <a:extLst>
                <a:ext uri="{FF2B5EF4-FFF2-40B4-BE49-F238E27FC236}">
                  <a16:creationId xmlns:a16="http://schemas.microsoft.com/office/drawing/2014/main" id="{B11AC4B7-33C9-0E4A-BD4B-09FCEA9DF5EE}"/>
                </a:ext>
              </a:extLst>
            </p:cNvPr>
            <p:cNvSpPr>
              <a:spLocks/>
            </p:cNvSpPr>
            <p:nvPr/>
          </p:nvSpPr>
          <p:spPr bwMode="auto">
            <a:xfrm>
              <a:off x="5780645" y="3863151"/>
              <a:ext cx="99467" cy="205771"/>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0" name="Freeform 757">
              <a:extLst>
                <a:ext uri="{FF2B5EF4-FFF2-40B4-BE49-F238E27FC236}">
                  <a16:creationId xmlns:a16="http://schemas.microsoft.com/office/drawing/2014/main" id="{6F3A7AD8-4B22-DC46-9A77-0DFA8CCAA06D}"/>
                </a:ext>
              </a:extLst>
            </p:cNvPr>
            <p:cNvSpPr>
              <a:spLocks/>
            </p:cNvSpPr>
            <p:nvPr/>
          </p:nvSpPr>
          <p:spPr bwMode="auto">
            <a:xfrm>
              <a:off x="5848464" y="3811141"/>
              <a:ext cx="391087" cy="33918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1" name="Freeform 758">
              <a:extLst>
                <a:ext uri="{FF2B5EF4-FFF2-40B4-BE49-F238E27FC236}">
                  <a16:creationId xmlns:a16="http://schemas.microsoft.com/office/drawing/2014/main" id="{6535DB30-1AAF-9D45-8EFC-7183222EE327}"/>
                </a:ext>
              </a:extLst>
            </p:cNvPr>
            <p:cNvSpPr>
              <a:spLocks/>
            </p:cNvSpPr>
            <p:nvPr/>
          </p:nvSpPr>
          <p:spPr bwMode="auto">
            <a:xfrm>
              <a:off x="5568147" y="3770439"/>
              <a:ext cx="280317" cy="198987"/>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2" name="Freeform 759">
              <a:extLst>
                <a:ext uri="{FF2B5EF4-FFF2-40B4-BE49-F238E27FC236}">
                  <a16:creationId xmlns:a16="http://schemas.microsoft.com/office/drawing/2014/main" id="{A2531E3A-118C-724E-B585-2E7D70FD11EA}"/>
                </a:ext>
              </a:extLst>
            </p:cNvPr>
            <p:cNvSpPr>
              <a:spLocks/>
            </p:cNvSpPr>
            <p:nvPr/>
          </p:nvSpPr>
          <p:spPr bwMode="auto">
            <a:xfrm>
              <a:off x="5755778" y="3917418"/>
              <a:ext cx="65557" cy="158286"/>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3" name="Freeform 760">
              <a:extLst>
                <a:ext uri="{FF2B5EF4-FFF2-40B4-BE49-F238E27FC236}">
                  <a16:creationId xmlns:a16="http://schemas.microsoft.com/office/drawing/2014/main" id="{0D26E761-F930-E047-ADFE-EE670B7DB6DF}"/>
                </a:ext>
              </a:extLst>
            </p:cNvPr>
            <p:cNvSpPr>
              <a:spLocks/>
            </p:cNvSpPr>
            <p:nvPr/>
          </p:nvSpPr>
          <p:spPr bwMode="auto">
            <a:xfrm>
              <a:off x="5470939" y="3924203"/>
              <a:ext cx="210237" cy="205771"/>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4" name="Freeform 761">
              <a:extLst>
                <a:ext uri="{FF2B5EF4-FFF2-40B4-BE49-F238E27FC236}">
                  <a16:creationId xmlns:a16="http://schemas.microsoft.com/office/drawing/2014/main" id="{D9A78DC8-1653-3543-8959-63991F22364F}"/>
                </a:ext>
              </a:extLst>
            </p:cNvPr>
            <p:cNvSpPr>
              <a:spLocks/>
            </p:cNvSpPr>
            <p:nvPr/>
          </p:nvSpPr>
          <p:spPr bwMode="auto">
            <a:xfrm>
              <a:off x="5649529" y="3917418"/>
              <a:ext cx="151464" cy="198987"/>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5" name="Freeform 762">
              <a:extLst>
                <a:ext uri="{FF2B5EF4-FFF2-40B4-BE49-F238E27FC236}">
                  <a16:creationId xmlns:a16="http://schemas.microsoft.com/office/drawing/2014/main" id="{5F5D802F-D222-274F-9502-AC8AA0EEE707}"/>
                </a:ext>
              </a:extLst>
            </p:cNvPr>
            <p:cNvSpPr>
              <a:spLocks/>
            </p:cNvSpPr>
            <p:nvPr/>
          </p:nvSpPr>
          <p:spPr bwMode="auto">
            <a:xfrm>
              <a:off x="5317218" y="3937768"/>
              <a:ext cx="99467" cy="11984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6" name="Freeform 763">
              <a:extLst>
                <a:ext uri="{FF2B5EF4-FFF2-40B4-BE49-F238E27FC236}">
                  <a16:creationId xmlns:a16="http://schemas.microsoft.com/office/drawing/2014/main" id="{B3A33542-FFEE-ED49-8646-70958A25BAF1}"/>
                </a:ext>
              </a:extLst>
            </p:cNvPr>
            <p:cNvSpPr>
              <a:spLocks/>
            </p:cNvSpPr>
            <p:nvPr/>
          </p:nvSpPr>
          <p:spPr bwMode="auto">
            <a:xfrm>
              <a:off x="5375993" y="3989777"/>
              <a:ext cx="146940" cy="14019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7" name="Freeform 764">
              <a:extLst>
                <a:ext uri="{FF2B5EF4-FFF2-40B4-BE49-F238E27FC236}">
                  <a16:creationId xmlns:a16="http://schemas.microsoft.com/office/drawing/2014/main" id="{4DF2C33E-A6CA-5846-8E96-CD8D2D74B1D3}"/>
                </a:ext>
              </a:extLst>
            </p:cNvPr>
            <p:cNvSpPr>
              <a:spLocks/>
            </p:cNvSpPr>
            <p:nvPr/>
          </p:nvSpPr>
          <p:spPr bwMode="auto">
            <a:xfrm>
              <a:off x="5272004" y="3856367"/>
              <a:ext cx="230584" cy="194465"/>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8" name="Freeform 765">
              <a:extLst>
                <a:ext uri="{FF2B5EF4-FFF2-40B4-BE49-F238E27FC236}">
                  <a16:creationId xmlns:a16="http://schemas.microsoft.com/office/drawing/2014/main" id="{0F481DC3-C8A0-8B41-9BC2-5CC7BEF7806B}"/>
                </a:ext>
              </a:extLst>
            </p:cNvPr>
            <p:cNvSpPr>
              <a:spLocks/>
            </p:cNvSpPr>
            <p:nvPr/>
          </p:nvSpPr>
          <p:spPr bwMode="auto">
            <a:xfrm>
              <a:off x="5210969" y="3863151"/>
              <a:ext cx="106249" cy="4748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59" name="Freeform 766">
              <a:extLst>
                <a:ext uri="{FF2B5EF4-FFF2-40B4-BE49-F238E27FC236}">
                  <a16:creationId xmlns:a16="http://schemas.microsoft.com/office/drawing/2014/main" id="{63C5B8A4-2949-2741-BA83-72498593002A}"/>
                </a:ext>
              </a:extLst>
            </p:cNvPr>
            <p:cNvSpPr>
              <a:spLocks/>
            </p:cNvSpPr>
            <p:nvPr/>
          </p:nvSpPr>
          <p:spPr bwMode="auto">
            <a:xfrm>
              <a:off x="5204185" y="3817926"/>
              <a:ext cx="99467" cy="2713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0" name="Freeform 767">
              <a:extLst>
                <a:ext uri="{FF2B5EF4-FFF2-40B4-BE49-F238E27FC236}">
                  <a16:creationId xmlns:a16="http://schemas.microsoft.com/office/drawing/2014/main" id="{77BA00C6-3404-E44F-925C-9E633C3218E4}"/>
                </a:ext>
              </a:extLst>
            </p:cNvPr>
            <p:cNvSpPr>
              <a:spLocks/>
            </p:cNvSpPr>
            <p:nvPr/>
          </p:nvSpPr>
          <p:spPr bwMode="auto">
            <a:xfrm>
              <a:off x="5190622" y="3352118"/>
              <a:ext cx="397868" cy="45224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1" name="Freeform 768">
              <a:extLst>
                <a:ext uri="{FF2B5EF4-FFF2-40B4-BE49-F238E27FC236}">
                  <a16:creationId xmlns:a16="http://schemas.microsoft.com/office/drawing/2014/main" id="{F98714C4-0C45-D945-98CF-DE043D7C6B54}"/>
                </a:ext>
              </a:extLst>
            </p:cNvPr>
            <p:cNvSpPr>
              <a:spLocks/>
            </p:cNvSpPr>
            <p:nvPr/>
          </p:nvSpPr>
          <p:spPr bwMode="auto">
            <a:xfrm>
              <a:off x="5190622" y="3725216"/>
              <a:ext cx="192152" cy="151503"/>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2" name="Freeform 769">
              <a:extLst>
                <a:ext uri="{FF2B5EF4-FFF2-40B4-BE49-F238E27FC236}">
                  <a16:creationId xmlns:a16="http://schemas.microsoft.com/office/drawing/2014/main" id="{6ED78A1E-20ED-3643-870F-AA7A881E9BAB}"/>
                </a:ext>
              </a:extLst>
            </p:cNvPr>
            <p:cNvSpPr>
              <a:spLocks/>
            </p:cNvSpPr>
            <p:nvPr/>
          </p:nvSpPr>
          <p:spPr bwMode="auto">
            <a:xfrm>
              <a:off x="5357908" y="3426737"/>
              <a:ext cx="556111" cy="517818"/>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3" name="Freeform 770">
              <a:extLst>
                <a:ext uri="{FF2B5EF4-FFF2-40B4-BE49-F238E27FC236}">
                  <a16:creationId xmlns:a16="http://schemas.microsoft.com/office/drawing/2014/main" id="{6670A677-B1B2-E948-8A25-C1A108A8703B}"/>
                </a:ext>
              </a:extLst>
            </p:cNvPr>
            <p:cNvSpPr>
              <a:spLocks/>
            </p:cNvSpPr>
            <p:nvPr/>
          </p:nvSpPr>
          <p:spPr bwMode="auto">
            <a:xfrm>
              <a:off x="6549255" y="3187048"/>
              <a:ext cx="366219" cy="357271"/>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4" name="Freeform 771">
              <a:extLst>
                <a:ext uri="{FF2B5EF4-FFF2-40B4-BE49-F238E27FC236}">
                  <a16:creationId xmlns:a16="http://schemas.microsoft.com/office/drawing/2014/main" id="{4A04568D-0373-0F4C-82E5-9411CB09A883}"/>
                </a:ext>
              </a:extLst>
            </p:cNvPr>
            <p:cNvSpPr>
              <a:spLocks/>
            </p:cNvSpPr>
            <p:nvPr/>
          </p:nvSpPr>
          <p:spPr bwMode="auto">
            <a:xfrm>
              <a:off x="6006705" y="2981280"/>
              <a:ext cx="133379" cy="257778"/>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5" name="Freeform 772">
              <a:extLst>
                <a:ext uri="{FF2B5EF4-FFF2-40B4-BE49-F238E27FC236}">
                  <a16:creationId xmlns:a16="http://schemas.microsoft.com/office/drawing/2014/main" id="{7C004D32-C906-AC4A-90A7-1F1D5DD748B1}"/>
                </a:ext>
              </a:extLst>
            </p:cNvPr>
            <p:cNvSpPr>
              <a:spLocks/>
            </p:cNvSpPr>
            <p:nvPr/>
          </p:nvSpPr>
          <p:spPr bwMode="auto">
            <a:xfrm>
              <a:off x="6065483" y="3132780"/>
              <a:ext cx="504119" cy="486161"/>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6" name="Freeform 773">
              <a:extLst>
                <a:ext uri="{FF2B5EF4-FFF2-40B4-BE49-F238E27FC236}">
                  <a16:creationId xmlns:a16="http://schemas.microsoft.com/office/drawing/2014/main" id="{38937664-98A8-624D-8F04-4749093E4753}"/>
                </a:ext>
              </a:extLst>
            </p:cNvPr>
            <p:cNvSpPr>
              <a:spLocks/>
            </p:cNvSpPr>
            <p:nvPr/>
          </p:nvSpPr>
          <p:spPr bwMode="auto">
            <a:xfrm>
              <a:off x="5197404" y="3338551"/>
              <a:ext cx="278057" cy="22612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7" name="Freeform 774">
              <a:extLst>
                <a:ext uri="{FF2B5EF4-FFF2-40B4-BE49-F238E27FC236}">
                  <a16:creationId xmlns:a16="http://schemas.microsoft.com/office/drawing/2014/main" id="{FC3D43FE-A701-C143-857B-D63E1EEC9F9B}"/>
                </a:ext>
              </a:extLst>
            </p:cNvPr>
            <p:cNvSpPr>
              <a:spLocks/>
            </p:cNvSpPr>
            <p:nvPr/>
          </p:nvSpPr>
          <p:spPr bwMode="auto">
            <a:xfrm>
              <a:off x="5330780" y="3019719"/>
              <a:ext cx="397868" cy="31883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8" name="Freeform 775">
              <a:extLst>
                <a:ext uri="{FF2B5EF4-FFF2-40B4-BE49-F238E27FC236}">
                  <a16:creationId xmlns:a16="http://schemas.microsoft.com/office/drawing/2014/main" id="{5B166BA3-5F9F-9740-A63A-2DB2FC3EDE4A}"/>
                </a:ext>
              </a:extLst>
            </p:cNvPr>
            <p:cNvSpPr>
              <a:spLocks/>
            </p:cNvSpPr>
            <p:nvPr/>
          </p:nvSpPr>
          <p:spPr bwMode="auto">
            <a:xfrm>
              <a:off x="5470940" y="2988063"/>
              <a:ext cx="687228" cy="655750"/>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69" name="Freeform 776">
              <a:extLst>
                <a:ext uri="{FF2B5EF4-FFF2-40B4-BE49-F238E27FC236}">
                  <a16:creationId xmlns:a16="http://schemas.microsoft.com/office/drawing/2014/main" id="{FF514BE1-3A10-5249-BFEF-5073DE04AE50}"/>
                </a:ext>
              </a:extLst>
            </p:cNvPr>
            <p:cNvSpPr>
              <a:spLocks/>
            </p:cNvSpPr>
            <p:nvPr/>
          </p:nvSpPr>
          <p:spPr bwMode="auto">
            <a:xfrm>
              <a:off x="3341437" y="502998"/>
              <a:ext cx="2023254" cy="1508226"/>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0" name="Freeform 777">
              <a:extLst>
                <a:ext uri="{FF2B5EF4-FFF2-40B4-BE49-F238E27FC236}">
                  <a16:creationId xmlns:a16="http://schemas.microsoft.com/office/drawing/2014/main" id="{DD593D29-75B7-B24F-8D45-716B7E25026A}"/>
                </a:ext>
              </a:extLst>
            </p:cNvPr>
            <p:cNvSpPr>
              <a:spLocks/>
            </p:cNvSpPr>
            <p:nvPr/>
          </p:nvSpPr>
          <p:spPr bwMode="auto">
            <a:xfrm>
              <a:off x="3938240" y="1439138"/>
              <a:ext cx="106249" cy="7462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1" name="Freeform 778">
              <a:extLst>
                <a:ext uri="{FF2B5EF4-FFF2-40B4-BE49-F238E27FC236}">
                  <a16:creationId xmlns:a16="http://schemas.microsoft.com/office/drawing/2014/main" id="{B8DA76E4-B10D-B44A-AB30-3C2A392B43AF}"/>
                </a:ext>
              </a:extLst>
            </p:cNvPr>
            <p:cNvSpPr>
              <a:spLocks/>
            </p:cNvSpPr>
            <p:nvPr/>
          </p:nvSpPr>
          <p:spPr bwMode="auto">
            <a:xfrm>
              <a:off x="3972151" y="1387129"/>
              <a:ext cx="27128" cy="1356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2" name="Freeform 779">
              <a:extLst>
                <a:ext uri="{FF2B5EF4-FFF2-40B4-BE49-F238E27FC236}">
                  <a16:creationId xmlns:a16="http://schemas.microsoft.com/office/drawing/2014/main" id="{0586F4B7-3D10-DD48-83EE-82169D54D346}"/>
                </a:ext>
              </a:extLst>
            </p:cNvPr>
            <p:cNvSpPr>
              <a:spLocks/>
            </p:cNvSpPr>
            <p:nvPr/>
          </p:nvSpPr>
          <p:spPr bwMode="auto">
            <a:xfrm>
              <a:off x="3992496" y="602490"/>
              <a:ext cx="72338" cy="4070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3" name="Freeform 780">
              <a:extLst>
                <a:ext uri="{FF2B5EF4-FFF2-40B4-BE49-F238E27FC236}">
                  <a16:creationId xmlns:a16="http://schemas.microsoft.com/office/drawing/2014/main" id="{66D1C20B-4506-1A48-96BE-26387F954538}"/>
                </a:ext>
              </a:extLst>
            </p:cNvPr>
            <p:cNvSpPr>
              <a:spLocks/>
            </p:cNvSpPr>
            <p:nvPr/>
          </p:nvSpPr>
          <p:spPr bwMode="auto">
            <a:xfrm>
              <a:off x="4216297" y="543697"/>
              <a:ext cx="54254" cy="31657"/>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4" name="Freeform 782">
              <a:extLst>
                <a:ext uri="{FF2B5EF4-FFF2-40B4-BE49-F238E27FC236}">
                  <a16:creationId xmlns:a16="http://schemas.microsoft.com/office/drawing/2014/main" id="{4C4E8345-C54E-734E-B4A1-9F1D4635A7CC}"/>
                </a:ext>
              </a:extLst>
            </p:cNvPr>
            <p:cNvSpPr>
              <a:spLocks/>
            </p:cNvSpPr>
            <p:nvPr/>
          </p:nvSpPr>
          <p:spPr bwMode="auto">
            <a:xfrm>
              <a:off x="5073071" y="629625"/>
              <a:ext cx="38432" cy="2713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5" name="Freeform 783">
              <a:extLst>
                <a:ext uri="{FF2B5EF4-FFF2-40B4-BE49-F238E27FC236}">
                  <a16:creationId xmlns:a16="http://schemas.microsoft.com/office/drawing/2014/main" id="{A579C323-10CD-8048-8FA0-1644A77B3CA0}"/>
                </a:ext>
              </a:extLst>
            </p:cNvPr>
            <p:cNvSpPr>
              <a:spLocks/>
            </p:cNvSpPr>
            <p:nvPr/>
          </p:nvSpPr>
          <p:spPr bwMode="auto">
            <a:xfrm>
              <a:off x="5125066" y="656759"/>
              <a:ext cx="33909" cy="678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6" name="Freeform 784">
              <a:extLst>
                <a:ext uri="{FF2B5EF4-FFF2-40B4-BE49-F238E27FC236}">
                  <a16:creationId xmlns:a16="http://schemas.microsoft.com/office/drawing/2014/main" id="{5149633D-F643-5E48-A01E-05BAC2CD0C66}"/>
                </a:ext>
              </a:extLst>
            </p:cNvPr>
            <p:cNvSpPr>
              <a:spLocks/>
            </p:cNvSpPr>
            <p:nvPr/>
          </p:nvSpPr>
          <p:spPr bwMode="auto">
            <a:xfrm>
              <a:off x="5125066" y="1034380"/>
              <a:ext cx="27128" cy="4748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7" name="Freeform 785">
              <a:extLst>
                <a:ext uri="{FF2B5EF4-FFF2-40B4-BE49-F238E27FC236}">
                  <a16:creationId xmlns:a16="http://schemas.microsoft.com/office/drawing/2014/main" id="{FB133FF7-2347-4B48-B8D1-0E52030924B6}"/>
                </a:ext>
              </a:extLst>
            </p:cNvPr>
            <p:cNvSpPr>
              <a:spLocks/>
            </p:cNvSpPr>
            <p:nvPr/>
          </p:nvSpPr>
          <p:spPr bwMode="auto">
            <a:xfrm>
              <a:off x="5138630" y="1120305"/>
              <a:ext cx="45213" cy="2713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8" name="Freeform 786">
              <a:extLst>
                <a:ext uri="{FF2B5EF4-FFF2-40B4-BE49-F238E27FC236}">
                  <a16:creationId xmlns:a16="http://schemas.microsoft.com/office/drawing/2014/main" id="{2F61AE88-59E4-E041-A7B3-692C26D6BE9B}"/>
                </a:ext>
              </a:extLst>
            </p:cNvPr>
            <p:cNvSpPr>
              <a:spLocks/>
            </p:cNvSpPr>
            <p:nvPr/>
          </p:nvSpPr>
          <p:spPr bwMode="auto">
            <a:xfrm>
              <a:off x="4953257" y="1267284"/>
              <a:ext cx="113030" cy="65574"/>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79" name="Freeform 787">
              <a:extLst>
                <a:ext uri="{FF2B5EF4-FFF2-40B4-BE49-F238E27FC236}">
                  <a16:creationId xmlns:a16="http://schemas.microsoft.com/office/drawing/2014/main" id="{84E10149-C419-8141-A426-5F5D5484AB2B}"/>
                </a:ext>
              </a:extLst>
            </p:cNvPr>
            <p:cNvSpPr>
              <a:spLocks/>
            </p:cNvSpPr>
            <p:nvPr/>
          </p:nvSpPr>
          <p:spPr bwMode="auto">
            <a:xfrm>
              <a:off x="4932913" y="1253719"/>
              <a:ext cx="58776" cy="2035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0" name="Freeform 788">
              <a:extLst>
                <a:ext uri="{FF2B5EF4-FFF2-40B4-BE49-F238E27FC236}">
                  <a16:creationId xmlns:a16="http://schemas.microsoft.com/office/drawing/2014/main" id="{CBD64F7D-D01F-E141-A196-F71748B0017C}"/>
                </a:ext>
              </a:extLst>
            </p:cNvPr>
            <p:cNvSpPr>
              <a:spLocks/>
            </p:cNvSpPr>
            <p:nvPr/>
          </p:nvSpPr>
          <p:spPr bwMode="auto">
            <a:xfrm>
              <a:off x="4840228" y="1393912"/>
              <a:ext cx="85903" cy="45224"/>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1" name="Freeform 789">
              <a:extLst>
                <a:ext uri="{FF2B5EF4-FFF2-40B4-BE49-F238E27FC236}">
                  <a16:creationId xmlns:a16="http://schemas.microsoft.com/office/drawing/2014/main" id="{04B0EFEC-96C3-0147-8D5F-355EA6B46EB6}"/>
                </a:ext>
              </a:extLst>
            </p:cNvPr>
            <p:cNvSpPr>
              <a:spLocks/>
            </p:cNvSpPr>
            <p:nvPr/>
          </p:nvSpPr>
          <p:spPr bwMode="auto">
            <a:xfrm>
              <a:off x="4058054" y="1459488"/>
              <a:ext cx="27128" cy="4070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2" name="Freeform 790">
              <a:extLst>
                <a:ext uri="{FF2B5EF4-FFF2-40B4-BE49-F238E27FC236}">
                  <a16:creationId xmlns:a16="http://schemas.microsoft.com/office/drawing/2014/main" id="{19B82B3E-9CD2-B54B-97D3-8BB2E514AB9C}"/>
                </a:ext>
              </a:extLst>
            </p:cNvPr>
            <p:cNvSpPr>
              <a:spLocks/>
            </p:cNvSpPr>
            <p:nvPr/>
          </p:nvSpPr>
          <p:spPr bwMode="auto">
            <a:xfrm>
              <a:off x="3999277" y="1373562"/>
              <a:ext cx="24868" cy="2713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3" name="Freeform 791">
              <a:extLst>
                <a:ext uri="{FF2B5EF4-FFF2-40B4-BE49-F238E27FC236}">
                  <a16:creationId xmlns:a16="http://schemas.microsoft.com/office/drawing/2014/main" id="{473A6F0B-1C12-894A-BC64-42B0A259D500}"/>
                </a:ext>
              </a:extLst>
            </p:cNvPr>
            <p:cNvSpPr>
              <a:spLocks/>
            </p:cNvSpPr>
            <p:nvPr/>
          </p:nvSpPr>
          <p:spPr bwMode="auto">
            <a:xfrm>
              <a:off x="5165756" y="948455"/>
              <a:ext cx="13564" cy="1356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4" name="Freeform 792">
              <a:extLst>
                <a:ext uri="{FF2B5EF4-FFF2-40B4-BE49-F238E27FC236}">
                  <a16:creationId xmlns:a16="http://schemas.microsoft.com/office/drawing/2014/main" id="{486BD83C-966B-D040-9E18-C248B3D732B4}"/>
                </a:ext>
              </a:extLst>
            </p:cNvPr>
            <p:cNvSpPr>
              <a:spLocks/>
            </p:cNvSpPr>
            <p:nvPr/>
          </p:nvSpPr>
          <p:spPr bwMode="auto">
            <a:xfrm>
              <a:off x="5111502" y="876096"/>
              <a:ext cx="20347" cy="11306"/>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5" name="Freeform 793">
              <a:extLst>
                <a:ext uri="{FF2B5EF4-FFF2-40B4-BE49-F238E27FC236}">
                  <a16:creationId xmlns:a16="http://schemas.microsoft.com/office/drawing/2014/main" id="{A3132720-A3F0-AE4B-8B1E-E683A06D6957}"/>
                </a:ext>
              </a:extLst>
            </p:cNvPr>
            <p:cNvSpPr>
              <a:spLocks/>
            </p:cNvSpPr>
            <p:nvPr/>
          </p:nvSpPr>
          <p:spPr bwMode="auto">
            <a:xfrm>
              <a:off x="5165756" y="848961"/>
              <a:ext cx="18084" cy="2035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6" name="Freeform 794">
              <a:extLst>
                <a:ext uri="{FF2B5EF4-FFF2-40B4-BE49-F238E27FC236}">
                  <a16:creationId xmlns:a16="http://schemas.microsoft.com/office/drawing/2014/main" id="{385CFE51-CD88-084D-A9F6-9172D3FF28EF}"/>
                </a:ext>
              </a:extLst>
            </p:cNvPr>
            <p:cNvSpPr>
              <a:spLocks/>
            </p:cNvSpPr>
            <p:nvPr/>
          </p:nvSpPr>
          <p:spPr bwMode="auto">
            <a:xfrm>
              <a:off x="3355001" y="982373"/>
              <a:ext cx="33909" cy="4522"/>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7" name="Freeform 795">
              <a:extLst>
                <a:ext uri="{FF2B5EF4-FFF2-40B4-BE49-F238E27FC236}">
                  <a16:creationId xmlns:a16="http://schemas.microsoft.com/office/drawing/2014/main" id="{6CEC553F-7CE7-574B-A146-66051C987C83}"/>
                </a:ext>
              </a:extLst>
            </p:cNvPr>
            <p:cNvSpPr>
              <a:spLocks/>
            </p:cNvSpPr>
            <p:nvPr/>
          </p:nvSpPr>
          <p:spPr bwMode="auto">
            <a:xfrm>
              <a:off x="3395691" y="982373"/>
              <a:ext cx="40690"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8" name="Freeform 796">
              <a:extLst>
                <a:ext uri="{FF2B5EF4-FFF2-40B4-BE49-F238E27FC236}">
                  <a16:creationId xmlns:a16="http://schemas.microsoft.com/office/drawing/2014/main" id="{0E11EA46-AD58-B347-8711-31B852772FF3}"/>
                </a:ext>
              </a:extLst>
            </p:cNvPr>
            <p:cNvSpPr>
              <a:spLocks/>
            </p:cNvSpPr>
            <p:nvPr/>
          </p:nvSpPr>
          <p:spPr bwMode="auto">
            <a:xfrm>
              <a:off x="4157522" y="561790"/>
              <a:ext cx="27128" cy="1356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sp>
          <p:nvSpPr>
            <p:cNvPr id="989" name="Freeform 797">
              <a:extLst>
                <a:ext uri="{FF2B5EF4-FFF2-40B4-BE49-F238E27FC236}">
                  <a16:creationId xmlns:a16="http://schemas.microsoft.com/office/drawing/2014/main" id="{14350A9C-ED9A-804D-89E9-D7EFDB49251C}"/>
                </a:ext>
              </a:extLst>
            </p:cNvPr>
            <p:cNvSpPr>
              <a:spLocks/>
            </p:cNvSpPr>
            <p:nvPr/>
          </p:nvSpPr>
          <p:spPr bwMode="auto">
            <a:xfrm>
              <a:off x="1334001" y="2183052"/>
              <a:ext cx="61037" cy="79142"/>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rgbClr val="939DA9">
                <a:alpha val="50000"/>
              </a:srgb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a:latin typeface="Source Sans Pro Light" charset="0"/>
              </a:endParaRPr>
            </a:p>
          </p:txBody>
        </p:sp>
        <p:pic>
          <p:nvPicPr>
            <p:cNvPr id="990" name="Picture 989">
              <a:extLst>
                <a:ext uri="{FF2B5EF4-FFF2-40B4-BE49-F238E27FC236}">
                  <a16:creationId xmlns:a16="http://schemas.microsoft.com/office/drawing/2014/main" id="{6E46E3E9-259B-9E48-A15E-BB4E44B6FAAD}"/>
                </a:ext>
              </a:extLst>
            </p:cNvPr>
            <p:cNvPicPr>
              <a:picLocks noChangeAspect="1"/>
            </p:cNvPicPr>
            <p:nvPr/>
          </p:nvPicPr>
          <p:blipFill>
            <a:blip r:embed="rId2"/>
            <a:stretch>
              <a:fillRect/>
            </a:stretch>
          </p:blipFill>
          <p:spPr>
            <a:xfrm>
              <a:off x="7080250" y="3876675"/>
              <a:ext cx="342900" cy="457200"/>
            </a:xfrm>
            <a:prstGeom prst="rect">
              <a:avLst/>
            </a:prstGeom>
          </p:spPr>
        </p:pic>
        <p:pic>
          <p:nvPicPr>
            <p:cNvPr id="991" name="Picture 990">
              <a:extLst>
                <a:ext uri="{FF2B5EF4-FFF2-40B4-BE49-F238E27FC236}">
                  <a16:creationId xmlns:a16="http://schemas.microsoft.com/office/drawing/2014/main" id="{E9A8AE89-E24E-BE46-BE82-0CC93E249193}"/>
                </a:ext>
              </a:extLst>
            </p:cNvPr>
            <p:cNvPicPr>
              <a:picLocks noChangeAspect="1"/>
            </p:cNvPicPr>
            <p:nvPr/>
          </p:nvPicPr>
          <p:blipFill>
            <a:blip r:embed="rId3"/>
            <a:stretch>
              <a:fillRect/>
            </a:stretch>
          </p:blipFill>
          <p:spPr>
            <a:xfrm>
              <a:off x="6845299" y="4108450"/>
              <a:ext cx="269875" cy="331210"/>
            </a:xfrm>
            <a:prstGeom prst="rect">
              <a:avLst/>
            </a:prstGeom>
          </p:spPr>
        </p:pic>
      </p:grpSp>
    </p:spTree>
    <p:extLst>
      <p:ext uri="{BB962C8B-B14F-4D97-AF65-F5344CB8AC3E}">
        <p14:creationId xmlns:p14="http://schemas.microsoft.com/office/powerpoint/2010/main" val="2405724261"/>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9243D-759F-4BD6-971D-65BA1B868147}"/>
              </a:ext>
            </a:extLst>
          </p:cNvPr>
          <p:cNvSpPr>
            <a:spLocks noGrp="1"/>
          </p:cNvSpPr>
          <p:nvPr>
            <p:ph type="title"/>
          </p:nvPr>
        </p:nvSpPr>
        <p:spPr>
          <a:xfrm>
            <a:off x="304800" y="3121269"/>
            <a:ext cx="11552238" cy="615461"/>
          </a:xfrm>
        </p:spPr>
        <p:txBody>
          <a:bodyPr/>
          <a:lstStyle/>
          <a:p>
            <a:pPr algn="ctr"/>
            <a:r>
              <a:rPr lang="en-US" sz="3600"/>
              <a:t>Content creation tips and tricks</a:t>
            </a:r>
          </a:p>
        </p:txBody>
      </p:sp>
      <p:sp>
        <p:nvSpPr>
          <p:cNvPr id="2" name="Footer Placeholder 1">
            <a:extLst>
              <a:ext uri="{FF2B5EF4-FFF2-40B4-BE49-F238E27FC236}">
                <a16:creationId xmlns:a16="http://schemas.microsoft.com/office/drawing/2014/main" id="{48970A96-C7E5-4BF1-A750-47198D008F2A}"/>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BC9BDF1B-669B-48F8-B7AD-E255CE12FA3A}"/>
              </a:ext>
            </a:extLst>
          </p:cNvPr>
          <p:cNvSpPr>
            <a:spLocks noGrp="1"/>
          </p:cNvSpPr>
          <p:nvPr>
            <p:ph type="sldNum" sz="quarter" idx="12"/>
          </p:nvPr>
        </p:nvSpPr>
        <p:spPr/>
        <p:txBody>
          <a:bodyPr/>
          <a:lstStyle/>
          <a:p>
            <a:fld id="{65BF3701-1924-4C15-9132-07AD9E28B3C8}" type="slidenum">
              <a:rPr lang="en-US" smtClean="0"/>
              <a:t>39</a:t>
            </a:fld>
            <a:endParaRPr lang="en-US"/>
          </a:p>
        </p:txBody>
      </p:sp>
    </p:spTree>
    <p:extLst>
      <p:ext uri="{BB962C8B-B14F-4D97-AF65-F5344CB8AC3E}">
        <p14:creationId xmlns:p14="http://schemas.microsoft.com/office/powerpoint/2010/main" val="67801729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Pitch Deck </a:t>
            </a:r>
            <a:r>
              <a:rPr lang="en-US" dirty="0" err="1">
                <a:solidFill>
                  <a:srgbClr val="28262D"/>
                </a:solidFill>
              </a:rPr>
              <a:t>Dont’s</a:t>
            </a:r>
            <a:endParaRPr lang="en-US" dirty="0">
              <a:solidFill>
                <a:srgbClr val="28262D"/>
              </a:solidFill>
            </a:endParaRP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4</a:t>
            </a:fld>
            <a:endParaRPr lang="en-US" dirty="0"/>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a:xfrm>
            <a:off x="304800" y="1477963"/>
            <a:ext cx="6633830" cy="4830762"/>
          </a:xfrm>
        </p:spPr>
        <p:txBody>
          <a:bodyPr>
            <a:normAutofit/>
          </a:bodyPr>
          <a:lstStyle/>
          <a:p>
            <a:r>
              <a:rPr lang="en-US" dirty="0"/>
              <a:t>-</a:t>
            </a:r>
            <a:r>
              <a:rPr lang="en-US" dirty="0">
                <a:cs typeface="Calibri"/>
              </a:rPr>
              <a:t>Don’t exceed 25 words per slide</a:t>
            </a:r>
          </a:p>
          <a:p>
            <a:r>
              <a:rPr lang="en-US" dirty="0">
                <a:cs typeface="Calibri"/>
              </a:rPr>
              <a:t>-Don’t use acronyms</a:t>
            </a:r>
          </a:p>
          <a:p>
            <a:r>
              <a:rPr lang="en-US" dirty="0">
                <a:cs typeface="Calibri"/>
              </a:rPr>
              <a:t>-Don’t downplay your competitors</a:t>
            </a:r>
          </a:p>
          <a:p>
            <a:r>
              <a:rPr lang="en-US" dirty="0">
                <a:cs typeface="Calibri"/>
              </a:rPr>
              <a:t>-Don’t use animations or transitions</a:t>
            </a:r>
          </a:p>
          <a:p>
            <a:r>
              <a:rPr lang="en-US" dirty="0">
                <a:cs typeface="Calibri"/>
              </a:rPr>
              <a:t>-Don’t use photos without captions or titles</a:t>
            </a:r>
          </a:p>
          <a:p>
            <a:r>
              <a:rPr lang="en-US" dirty="0">
                <a:cs typeface="Calibri"/>
              </a:rPr>
              <a:t>-Don’t use excessive explanations or caveats</a:t>
            </a:r>
          </a:p>
          <a:p>
            <a:r>
              <a:rPr lang="en-US" dirty="0">
                <a:cs typeface="Calibri"/>
              </a:rPr>
              <a:t>-Don’t use excessive branding per slide</a:t>
            </a:r>
          </a:p>
          <a:p>
            <a:endParaRPr lang="en-US" sz="2000" dirty="0">
              <a:solidFill>
                <a:srgbClr val="28262D"/>
              </a:solidFill>
            </a:endParaRPr>
          </a:p>
        </p:txBody>
      </p:sp>
      <p:sp>
        <p:nvSpPr>
          <p:cNvPr id="8" name="TextBox 7">
            <a:extLst>
              <a:ext uri="{FF2B5EF4-FFF2-40B4-BE49-F238E27FC236}">
                <a16:creationId xmlns:a16="http://schemas.microsoft.com/office/drawing/2014/main" id="{E0EF1A7A-4BB9-4F1C-B582-F915A69D6794}"/>
              </a:ext>
            </a:extLst>
          </p:cNvPr>
          <p:cNvSpPr txBox="1"/>
          <p:nvPr/>
        </p:nvSpPr>
        <p:spPr>
          <a:xfrm>
            <a:off x="7644871" y="2780437"/>
            <a:ext cx="3517501" cy="1754326"/>
          </a:xfrm>
          <a:prstGeom prst="rect">
            <a:avLst/>
          </a:prstGeom>
          <a:noFill/>
        </p:spPr>
        <p:txBody>
          <a:bodyPr wrap="square" rtlCol="0">
            <a:spAutoFit/>
          </a:bodyPr>
          <a:lstStyle/>
          <a:p>
            <a:r>
              <a:rPr lang="en-US" sz="3600" dirty="0">
                <a:solidFill>
                  <a:schemeClr val="bg1"/>
                </a:solidFill>
                <a:latin typeface="Gotham Narrow Black" pitchFamily="50" charset="0"/>
              </a:rPr>
              <a:t>Make it legible. </a:t>
            </a:r>
          </a:p>
          <a:p>
            <a:r>
              <a:rPr lang="en-US" sz="3600" dirty="0">
                <a:solidFill>
                  <a:schemeClr val="bg1"/>
                </a:solidFill>
                <a:latin typeface="Gotham Narrow Black" pitchFamily="50" charset="0"/>
              </a:rPr>
              <a:t>Make it simple. </a:t>
            </a:r>
          </a:p>
          <a:p>
            <a:r>
              <a:rPr lang="en-US" sz="3600" dirty="0">
                <a:solidFill>
                  <a:schemeClr val="bg1"/>
                </a:solidFill>
                <a:latin typeface="Gotham Narrow Black" pitchFamily="50" charset="0"/>
              </a:rPr>
              <a:t>Make it obvious. </a:t>
            </a:r>
          </a:p>
        </p:txBody>
      </p:sp>
      <p:sp>
        <p:nvSpPr>
          <p:cNvPr id="9" name="Rectangle 8">
            <a:extLst>
              <a:ext uri="{FF2B5EF4-FFF2-40B4-BE49-F238E27FC236}">
                <a16:creationId xmlns:a16="http://schemas.microsoft.com/office/drawing/2014/main" id="{25074E94-F6BD-4D2E-809B-459E367565B3}"/>
              </a:ext>
            </a:extLst>
          </p:cNvPr>
          <p:cNvSpPr/>
          <p:nvPr/>
        </p:nvSpPr>
        <p:spPr>
          <a:xfrm>
            <a:off x="7019268" y="2351327"/>
            <a:ext cx="4849345" cy="2612546"/>
          </a:xfrm>
          <a:prstGeom prst="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B8E687-071C-4A60-86FA-F5B5217A1328}"/>
              </a:ext>
            </a:extLst>
          </p:cNvPr>
          <p:cNvSpPr txBox="1"/>
          <p:nvPr/>
        </p:nvSpPr>
        <p:spPr>
          <a:xfrm>
            <a:off x="7442045" y="3057435"/>
            <a:ext cx="4003790" cy="1200329"/>
          </a:xfrm>
          <a:prstGeom prst="rect">
            <a:avLst/>
          </a:prstGeom>
          <a:noFill/>
        </p:spPr>
        <p:txBody>
          <a:bodyPr wrap="square" rtlCol="0">
            <a:spAutoFit/>
          </a:bodyPr>
          <a:lstStyle/>
          <a:p>
            <a:r>
              <a:rPr lang="en-US" sz="3600" dirty="0">
                <a:solidFill>
                  <a:schemeClr val="bg1"/>
                </a:solidFill>
                <a:latin typeface="Gotham Narrow Black" pitchFamily="50" charset="0"/>
              </a:rPr>
              <a:t>Investors invest in teams not slides.</a:t>
            </a:r>
          </a:p>
        </p:txBody>
      </p:sp>
    </p:spTree>
    <p:extLst>
      <p:ext uri="{BB962C8B-B14F-4D97-AF65-F5344CB8AC3E}">
        <p14:creationId xmlns:p14="http://schemas.microsoft.com/office/powerpoint/2010/main" val="2017553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1A80E79-71AF-426B-AF90-E882BD6E9714}"/>
              </a:ext>
            </a:extLst>
          </p:cNvPr>
          <p:cNvSpPr>
            <a:spLocks noGrp="1"/>
          </p:cNvSpPr>
          <p:nvPr>
            <p:ph type="ftr" sz="quarter" idx="11"/>
          </p:nvPr>
        </p:nvSpPr>
        <p:spPr/>
        <p:txBody>
          <a:bodyPr/>
          <a:lstStyle/>
          <a:p>
            <a:r>
              <a:rPr lang="en-US" dirty="0"/>
              <a:t>Confidential - Do Not Distribute</a:t>
            </a:r>
          </a:p>
        </p:txBody>
      </p:sp>
      <p:sp>
        <p:nvSpPr>
          <p:cNvPr id="4" name="Slide Number Placeholder 3">
            <a:extLst>
              <a:ext uri="{FF2B5EF4-FFF2-40B4-BE49-F238E27FC236}">
                <a16:creationId xmlns:a16="http://schemas.microsoft.com/office/drawing/2014/main" id="{49309C73-185E-4B5B-87B6-97C4FE3284BE}"/>
              </a:ext>
            </a:extLst>
          </p:cNvPr>
          <p:cNvSpPr>
            <a:spLocks noGrp="1"/>
          </p:cNvSpPr>
          <p:nvPr>
            <p:ph type="sldNum" sz="quarter" idx="12"/>
          </p:nvPr>
        </p:nvSpPr>
        <p:spPr/>
        <p:txBody>
          <a:bodyPr/>
          <a:lstStyle/>
          <a:p>
            <a:fld id="{65BF3701-1924-4C15-9132-07AD9E28B3C8}" type="slidenum">
              <a:rPr lang="en-US" smtClean="0"/>
              <a:t>40</a:t>
            </a:fld>
            <a:endParaRPr lang="en-US" dirty="0"/>
          </a:p>
        </p:txBody>
      </p:sp>
    </p:spTree>
    <p:extLst>
      <p:ext uri="{BB962C8B-B14F-4D97-AF65-F5344CB8AC3E}">
        <p14:creationId xmlns:p14="http://schemas.microsoft.com/office/powerpoint/2010/main" val="886100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6E5481-935A-4E3F-B158-77093261B629}"/>
              </a:ext>
            </a:extLst>
          </p:cNvPr>
          <p:cNvSpPr>
            <a:spLocks noGrp="1"/>
          </p:cNvSpPr>
          <p:nvPr>
            <p:ph type="ftr" sz="quarter" idx="11"/>
          </p:nvPr>
        </p:nvSpPr>
        <p:spPr/>
        <p:txBody>
          <a:bodyPr/>
          <a:lstStyle/>
          <a:p>
            <a:r>
              <a:rPr lang="en-US"/>
              <a:t>Confidential - Do Not Distribute</a:t>
            </a:r>
          </a:p>
        </p:txBody>
      </p:sp>
      <p:sp>
        <p:nvSpPr>
          <p:cNvPr id="3" name="Slide Number Placeholder 2">
            <a:extLst>
              <a:ext uri="{FF2B5EF4-FFF2-40B4-BE49-F238E27FC236}">
                <a16:creationId xmlns:a16="http://schemas.microsoft.com/office/drawing/2014/main" id="{BD810509-EFDA-4695-8F05-D57D878D8AB2}"/>
              </a:ext>
            </a:extLst>
          </p:cNvPr>
          <p:cNvSpPr>
            <a:spLocks noGrp="1"/>
          </p:cNvSpPr>
          <p:nvPr>
            <p:ph type="sldNum" sz="quarter" idx="12"/>
          </p:nvPr>
        </p:nvSpPr>
        <p:spPr/>
        <p:txBody>
          <a:bodyPr/>
          <a:lstStyle/>
          <a:p>
            <a:fld id="{65BF3701-1924-4C15-9132-07AD9E28B3C8}" type="slidenum">
              <a:rPr lang="en-US" smtClean="0"/>
              <a:t>41</a:t>
            </a:fld>
            <a:endParaRPr lang="en-US"/>
          </a:p>
        </p:txBody>
      </p:sp>
    </p:spTree>
    <p:extLst>
      <p:ext uri="{BB962C8B-B14F-4D97-AF65-F5344CB8AC3E}">
        <p14:creationId xmlns:p14="http://schemas.microsoft.com/office/powerpoint/2010/main" val="4118517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7B052F-332B-4887-BEC4-C7E961FDCA3B}"/>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6B0483A-F20C-4AF4-95B7-7894ECC223CA}"/>
              </a:ext>
            </a:extLst>
          </p:cNvPr>
          <p:cNvSpPr>
            <a:spLocks noGrp="1"/>
          </p:cNvSpPr>
          <p:nvPr>
            <p:ph type="sldNum" sz="quarter" idx="12"/>
          </p:nvPr>
        </p:nvSpPr>
        <p:spPr/>
        <p:txBody>
          <a:bodyPr/>
          <a:lstStyle/>
          <a:p>
            <a:fld id="{65BF3701-1924-4C15-9132-07AD9E28B3C8}" type="slidenum">
              <a:rPr lang="en-US" smtClean="0"/>
              <a:t>42</a:t>
            </a:fld>
            <a:endParaRPr lang="en-US"/>
          </a:p>
        </p:txBody>
      </p:sp>
    </p:spTree>
    <p:extLst>
      <p:ext uri="{BB962C8B-B14F-4D97-AF65-F5344CB8AC3E}">
        <p14:creationId xmlns:p14="http://schemas.microsoft.com/office/powerpoint/2010/main" val="1153551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9CB237-4187-446D-80DC-D5D54F6A4031}"/>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4C41DA7-A216-4739-9B2E-58B5E5E44698}"/>
              </a:ext>
            </a:extLst>
          </p:cNvPr>
          <p:cNvSpPr>
            <a:spLocks noGrp="1"/>
          </p:cNvSpPr>
          <p:nvPr>
            <p:ph type="sldNum" sz="quarter" idx="12"/>
          </p:nvPr>
        </p:nvSpPr>
        <p:spPr/>
        <p:txBody>
          <a:bodyPr/>
          <a:lstStyle/>
          <a:p>
            <a:fld id="{65BF3701-1924-4C15-9132-07AD9E28B3C8}" type="slidenum">
              <a:rPr lang="en-US" smtClean="0"/>
              <a:t>43</a:t>
            </a:fld>
            <a:endParaRPr lang="en-US"/>
          </a:p>
        </p:txBody>
      </p:sp>
    </p:spTree>
    <p:extLst>
      <p:ext uri="{BB962C8B-B14F-4D97-AF65-F5344CB8AC3E}">
        <p14:creationId xmlns:p14="http://schemas.microsoft.com/office/powerpoint/2010/main" val="211120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35AC29-3FDF-4585-9695-535293BB0FD9}"/>
              </a:ext>
            </a:extLst>
          </p:cNvPr>
          <p:cNvSpPr>
            <a:spLocks noGrp="1"/>
          </p:cNvSpPr>
          <p:nvPr>
            <p:ph type="sldNum" sz="quarter" idx="12"/>
          </p:nvPr>
        </p:nvSpPr>
        <p:spPr/>
        <p:txBody>
          <a:bodyPr/>
          <a:lstStyle/>
          <a:p>
            <a:fld id="{65BF3701-1924-4C15-9132-07AD9E28B3C8}" type="slidenum">
              <a:rPr lang="en-US" smtClean="0"/>
              <a:pPr/>
              <a:t>5</a:t>
            </a:fld>
            <a:endParaRPr lang="en-US"/>
          </a:p>
        </p:txBody>
      </p:sp>
      <p:sp>
        <p:nvSpPr>
          <p:cNvPr id="3" name="Footer Placeholder 2">
            <a:extLst>
              <a:ext uri="{FF2B5EF4-FFF2-40B4-BE49-F238E27FC236}">
                <a16:creationId xmlns:a16="http://schemas.microsoft.com/office/drawing/2014/main" id="{322B9E1C-296C-4E77-8E76-1F43FA810CAB}"/>
              </a:ext>
            </a:extLst>
          </p:cNvPr>
          <p:cNvSpPr>
            <a:spLocks noGrp="1"/>
          </p:cNvSpPr>
          <p:nvPr>
            <p:ph type="ftr" sz="quarter" idx="11"/>
          </p:nvPr>
        </p:nvSpPr>
        <p:spPr/>
        <p:txBody>
          <a:bodyPr/>
          <a:lstStyle/>
          <a:p>
            <a:r>
              <a:rPr lang="en-US"/>
              <a:t>Confidential - Do Not Distribute</a:t>
            </a:r>
          </a:p>
        </p:txBody>
      </p:sp>
      <p:sp>
        <p:nvSpPr>
          <p:cNvPr id="4" name="Title 3">
            <a:extLst>
              <a:ext uri="{FF2B5EF4-FFF2-40B4-BE49-F238E27FC236}">
                <a16:creationId xmlns:a16="http://schemas.microsoft.com/office/drawing/2014/main" id="{2D8DCB98-5C67-4A0D-BB41-B0D6FE8E0898}"/>
              </a:ext>
            </a:extLst>
          </p:cNvPr>
          <p:cNvSpPr>
            <a:spLocks noGrp="1"/>
          </p:cNvSpPr>
          <p:nvPr>
            <p:ph type="title"/>
          </p:nvPr>
        </p:nvSpPr>
        <p:spPr/>
        <p:txBody>
          <a:bodyPr/>
          <a:lstStyle/>
          <a:p>
            <a:r>
              <a:rPr lang="en-US" dirty="0"/>
              <a:t>Templated Slides</a:t>
            </a:r>
          </a:p>
        </p:txBody>
      </p:sp>
      <p:sp>
        <p:nvSpPr>
          <p:cNvPr id="5" name="Text Placeholder 4">
            <a:extLst>
              <a:ext uri="{FF2B5EF4-FFF2-40B4-BE49-F238E27FC236}">
                <a16:creationId xmlns:a16="http://schemas.microsoft.com/office/drawing/2014/main" id="{CACBAFD4-9774-404B-9937-CD733C543766}"/>
              </a:ext>
            </a:extLst>
          </p:cNvPr>
          <p:cNvSpPr>
            <a:spLocks noGrp="1"/>
          </p:cNvSpPr>
          <p:nvPr>
            <p:ph type="body" sz="quarter" idx="13"/>
          </p:nvPr>
        </p:nvSpPr>
        <p:spPr/>
        <p:txBody>
          <a:bodyPr>
            <a:normAutofit fontScale="77500" lnSpcReduction="20000"/>
          </a:bodyPr>
          <a:lstStyle/>
          <a:p>
            <a:endParaRPr lang="en-US"/>
          </a:p>
        </p:txBody>
      </p:sp>
    </p:spTree>
    <p:extLst>
      <p:ext uri="{BB962C8B-B14F-4D97-AF65-F5344CB8AC3E}">
        <p14:creationId xmlns:p14="http://schemas.microsoft.com/office/powerpoint/2010/main" val="276212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6</a:t>
            </a:fld>
            <a:endParaRPr lang="en-US" dirty="0"/>
          </a:p>
        </p:txBody>
      </p:sp>
      <p:sp>
        <p:nvSpPr>
          <p:cNvPr id="8" name="TextBox 7">
            <a:extLst>
              <a:ext uri="{FF2B5EF4-FFF2-40B4-BE49-F238E27FC236}">
                <a16:creationId xmlns:a16="http://schemas.microsoft.com/office/drawing/2014/main" id="{E0EF1A7A-4BB9-4F1C-B582-F915A69D6794}"/>
              </a:ext>
            </a:extLst>
          </p:cNvPr>
          <p:cNvSpPr txBox="1"/>
          <p:nvPr/>
        </p:nvSpPr>
        <p:spPr>
          <a:xfrm>
            <a:off x="7644871" y="2780437"/>
            <a:ext cx="3517501" cy="1754326"/>
          </a:xfrm>
          <a:prstGeom prst="rect">
            <a:avLst/>
          </a:prstGeom>
          <a:noFill/>
        </p:spPr>
        <p:txBody>
          <a:bodyPr wrap="square" rtlCol="0">
            <a:spAutoFit/>
          </a:bodyPr>
          <a:lstStyle/>
          <a:p>
            <a:r>
              <a:rPr lang="en-US" sz="3600" dirty="0">
                <a:solidFill>
                  <a:schemeClr val="bg1"/>
                </a:solidFill>
                <a:latin typeface="Gotham Narrow Black" pitchFamily="50" charset="0"/>
              </a:rPr>
              <a:t>Make it legible. </a:t>
            </a:r>
          </a:p>
          <a:p>
            <a:r>
              <a:rPr lang="en-US" sz="3600" dirty="0">
                <a:solidFill>
                  <a:schemeClr val="bg1"/>
                </a:solidFill>
                <a:latin typeface="Gotham Narrow Black" pitchFamily="50" charset="0"/>
              </a:rPr>
              <a:t>Make it simple. </a:t>
            </a:r>
          </a:p>
          <a:p>
            <a:r>
              <a:rPr lang="en-US" sz="3600" dirty="0">
                <a:solidFill>
                  <a:schemeClr val="bg1"/>
                </a:solidFill>
                <a:latin typeface="Gotham Narrow Black" pitchFamily="50" charset="0"/>
              </a:rPr>
              <a:t>Make it obvious. </a:t>
            </a:r>
          </a:p>
        </p:txBody>
      </p:sp>
      <p:sp>
        <p:nvSpPr>
          <p:cNvPr id="10" name="TextBox 9">
            <a:extLst>
              <a:ext uri="{FF2B5EF4-FFF2-40B4-BE49-F238E27FC236}">
                <a16:creationId xmlns:a16="http://schemas.microsoft.com/office/drawing/2014/main" id="{11B8E687-071C-4A60-86FA-F5B5217A1328}"/>
              </a:ext>
            </a:extLst>
          </p:cNvPr>
          <p:cNvSpPr txBox="1"/>
          <p:nvPr/>
        </p:nvSpPr>
        <p:spPr>
          <a:xfrm>
            <a:off x="7442045" y="3057435"/>
            <a:ext cx="4003790" cy="1200329"/>
          </a:xfrm>
          <a:prstGeom prst="rect">
            <a:avLst/>
          </a:prstGeom>
          <a:noFill/>
        </p:spPr>
        <p:txBody>
          <a:bodyPr wrap="square" rtlCol="0">
            <a:spAutoFit/>
          </a:bodyPr>
          <a:lstStyle/>
          <a:p>
            <a:r>
              <a:rPr lang="en-US" sz="3600" dirty="0">
                <a:solidFill>
                  <a:schemeClr val="bg1"/>
                </a:solidFill>
                <a:latin typeface="Gotham Narrow Black" pitchFamily="50" charset="0"/>
              </a:rPr>
              <a:t>Investors invest in teams not slides.</a:t>
            </a:r>
          </a:p>
        </p:txBody>
      </p:sp>
      <p:sp>
        <p:nvSpPr>
          <p:cNvPr id="14" name="Rectangle 13">
            <a:extLst>
              <a:ext uri="{FF2B5EF4-FFF2-40B4-BE49-F238E27FC236}">
                <a16:creationId xmlns:a16="http://schemas.microsoft.com/office/drawing/2014/main" id="{8B216E5D-E7C4-4706-A13C-CE06D88B3552}"/>
              </a:ext>
            </a:extLst>
          </p:cNvPr>
          <p:cNvSpPr/>
          <p:nvPr/>
        </p:nvSpPr>
        <p:spPr>
          <a:xfrm>
            <a:off x="3995980" y="1297090"/>
            <a:ext cx="4200040" cy="1735810"/>
          </a:xfrm>
          <a:prstGeom prst="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91F08D4-AA25-406E-95DB-7DDB27546354}"/>
              </a:ext>
            </a:extLst>
          </p:cNvPr>
          <p:cNvSpPr txBox="1"/>
          <p:nvPr/>
        </p:nvSpPr>
        <p:spPr>
          <a:xfrm>
            <a:off x="5283162" y="1749496"/>
            <a:ext cx="1625675" cy="830997"/>
          </a:xfrm>
          <a:prstGeom prst="rect">
            <a:avLst/>
          </a:prstGeom>
          <a:noFill/>
        </p:spPr>
        <p:txBody>
          <a:bodyPr wrap="square" rtlCol="0">
            <a:spAutoFit/>
          </a:bodyPr>
          <a:lstStyle/>
          <a:p>
            <a:pPr algn="ctr"/>
            <a:r>
              <a:rPr lang="en-US" sz="4800" dirty="0">
                <a:solidFill>
                  <a:schemeClr val="bg1"/>
                </a:solidFill>
                <a:latin typeface="Gotham Narrow Black" pitchFamily="50" charset="0"/>
              </a:rPr>
              <a:t>Logo</a:t>
            </a:r>
          </a:p>
        </p:txBody>
      </p:sp>
      <p:sp>
        <p:nvSpPr>
          <p:cNvPr id="16" name="Title 1">
            <a:extLst>
              <a:ext uri="{FF2B5EF4-FFF2-40B4-BE49-F238E27FC236}">
                <a16:creationId xmlns:a16="http://schemas.microsoft.com/office/drawing/2014/main" id="{FD5A00BA-9917-4DFC-9433-6357BCAD1082}"/>
              </a:ext>
            </a:extLst>
          </p:cNvPr>
          <p:cNvSpPr txBox="1">
            <a:spLocks/>
          </p:cNvSpPr>
          <p:nvPr/>
        </p:nvSpPr>
        <p:spPr>
          <a:xfrm>
            <a:off x="3696509" y="2873434"/>
            <a:ext cx="4798979"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28262D"/>
                </a:solidFill>
                <a:latin typeface="Gotham HTF" pitchFamily="50" charset="0"/>
                <a:ea typeface="+mj-ea"/>
                <a:cs typeface="+mj-cs"/>
              </a:defRPr>
            </a:lvl1pPr>
          </a:lstStyle>
          <a:p>
            <a:pPr algn="ctr"/>
            <a:r>
              <a:rPr lang="en-US" dirty="0"/>
              <a:t>Company Name</a:t>
            </a:r>
          </a:p>
        </p:txBody>
      </p:sp>
      <p:sp>
        <p:nvSpPr>
          <p:cNvPr id="18" name="Subtitle 2">
            <a:extLst>
              <a:ext uri="{FF2B5EF4-FFF2-40B4-BE49-F238E27FC236}">
                <a16:creationId xmlns:a16="http://schemas.microsoft.com/office/drawing/2014/main" id="{5D1FB222-F721-48C2-A128-3D0D8CC7FE55}"/>
              </a:ext>
            </a:extLst>
          </p:cNvPr>
          <p:cNvSpPr txBox="1">
            <a:spLocks/>
          </p:cNvSpPr>
          <p:nvPr/>
        </p:nvSpPr>
        <p:spPr>
          <a:xfrm>
            <a:off x="1523998" y="4559298"/>
            <a:ext cx="9144000" cy="165576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28262D"/>
                </a:solidFill>
                <a:latin typeface="Gotham HTF Book"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28262D"/>
                </a:solidFill>
                <a:latin typeface="Gotham HTF Book"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28262D"/>
                </a:solidFill>
                <a:latin typeface="Gotham HTF Book"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28262D"/>
                </a:solidFill>
                <a:latin typeface="Gotham HTF Book"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28262D"/>
                </a:solidFill>
                <a:latin typeface="Gotham HTF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Define company in single declarative sentence.</a:t>
            </a:r>
          </a:p>
        </p:txBody>
      </p:sp>
    </p:spTree>
    <p:extLst>
      <p:ext uri="{BB962C8B-B14F-4D97-AF65-F5344CB8AC3E}">
        <p14:creationId xmlns:p14="http://schemas.microsoft.com/office/powerpoint/2010/main" val="397042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Bold statement about the problem you are solving</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7</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000" dirty="0">
                <a:solidFill>
                  <a:srgbClr val="28262D"/>
                </a:solidFill>
              </a:rPr>
              <a:t>Lorem ipsum</a:t>
            </a:r>
          </a:p>
          <a:p>
            <a:pPr marL="342900" indent="-342900">
              <a:buFont typeface="Arial" panose="020B0604020202020204" pitchFamily="34" charset="0"/>
              <a:buChar char="•"/>
            </a:pPr>
            <a:r>
              <a:rPr lang="en-US" dirty="0"/>
              <a:t>Lorem ipsum</a:t>
            </a:r>
            <a:endParaRPr lang="en-US" sz="2000" dirty="0">
              <a:solidFill>
                <a:srgbClr val="28262D"/>
              </a:solidFill>
            </a:endParaRPr>
          </a:p>
        </p:txBody>
      </p:sp>
      <p:sp>
        <p:nvSpPr>
          <p:cNvPr id="7" name="Rectangle 6">
            <a:extLst>
              <a:ext uri="{FF2B5EF4-FFF2-40B4-BE49-F238E27FC236}">
                <a16:creationId xmlns:a16="http://schemas.microsoft.com/office/drawing/2014/main" id="{A9705127-AEFC-4C32-BD9C-37389AF4BD68}"/>
              </a:ext>
            </a:extLst>
          </p:cNvPr>
          <p:cNvSpPr/>
          <p:nvPr/>
        </p:nvSpPr>
        <p:spPr>
          <a:xfrm>
            <a:off x="4890654" y="2614468"/>
            <a:ext cx="6996546" cy="3694257"/>
          </a:xfrm>
          <a:prstGeom prst="rect">
            <a:avLst/>
          </a:prstGeom>
          <a:solidFill>
            <a:srgbClr val="28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Gotham HTF" pitchFamily="50" charset="0"/>
              </a:rPr>
              <a:t>Insert graph or figure to demonstrate the gravity of the problem</a:t>
            </a:r>
          </a:p>
        </p:txBody>
      </p:sp>
    </p:spTree>
    <p:extLst>
      <p:ext uri="{BB962C8B-B14F-4D97-AF65-F5344CB8AC3E}">
        <p14:creationId xmlns:p14="http://schemas.microsoft.com/office/powerpoint/2010/main" val="7188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Bold statement about why you are the solution</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8</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000" dirty="0">
                <a:solidFill>
                  <a:srgbClr val="28262D"/>
                </a:solidFill>
              </a:rPr>
              <a:t>Lorem ipsum</a:t>
            </a:r>
          </a:p>
          <a:p>
            <a:pPr marL="342900" indent="-342900">
              <a:buFont typeface="Arial" panose="020B0604020202020204" pitchFamily="34" charset="0"/>
              <a:buChar char="•"/>
            </a:pPr>
            <a:r>
              <a:rPr lang="en-US" dirty="0"/>
              <a:t>Lorem ipsum</a:t>
            </a:r>
            <a:endParaRPr lang="en-US" sz="2000" dirty="0">
              <a:solidFill>
                <a:srgbClr val="28262D"/>
              </a:solidFill>
            </a:endParaRPr>
          </a:p>
        </p:txBody>
      </p:sp>
    </p:spTree>
    <p:extLst>
      <p:ext uri="{BB962C8B-B14F-4D97-AF65-F5344CB8AC3E}">
        <p14:creationId xmlns:p14="http://schemas.microsoft.com/office/powerpoint/2010/main" val="328802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E7EF-6C83-4D45-95D2-20D98DBB439C}"/>
              </a:ext>
            </a:extLst>
          </p:cNvPr>
          <p:cNvSpPr>
            <a:spLocks noGrp="1"/>
          </p:cNvSpPr>
          <p:nvPr>
            <p:ph type="title"/>
          </p:nvPr>
        </p:nvSpPr>
        <p:spPr/>
        <p:txBody>
          <a:bodyPr/>
          <a:lstStyle/>
          <a:p>
            <a:r>
              <a:rPr lang="en-US" dirty="0">
                <a:solidFill>
                  <a:srgbClr val="28262D"/>
                </a:solidFill>
              </a:rPr>
              <a:t>Answer the ‘Why Now’ question here</a:t>
            </a:r>
          </a:p>
        </p:txBody>
      </p:sp>
      <p:sp>
        <p:nvSpPr>
          <p:cNvPr id="3" name="Footer Placeholder 2">
            <a:extLst>
              <a:ext uri="{FF2B5EF4-FFF2-40B4-BE49-F238E27FC236}">
                <a16:creationId xmlns:a16="http://schemas.microsoft.com/office/drawing/2014/main" id="{7940DE60-D750-4C01-8BEF-9C732A52355D}"/>
              </a:ext>
            </a:extLst>
          </p:cNvPr>
          <p:cNvSpPr>
            <a:spLocks noGrp="1"/>
          </p:cNvSpPr>
          <p:nvPr>
            <p:ph type="ftr" sz="quarter" idx="11"/>
          </p:nvPr>
        </p:nvSpPr>
        <p:spPr/>
        <p:txBody>
          <a:bodyPr/>
          <a:lstStyle/>
          <a:p>
            <a:r>
              <a:rPr lang="en-US"/>
              <a:t>Confidential - Do Not Distribute</a:t>
            </a:r>
          </a:p>
        </p:txBody>
      </p:sp>
      <p:sp>
        <p:nvSpPr>
          <p:cNvPr id="4" name="Slide Number Placeholder 3">
            <a:extLst>
              <a:ext uri="{FF2B5EF4-FFF2-40B4-BE49-F238E27FC236}">
                <a16:creationId xmlns:a16="http://schemas.microsoft.com/office/drawing/2014/main" id="{68026428-9F23-42DC-8E19-9816D7ABD524}"/>
              </a:ext>
            </a:extLst>
          </p:cNvPr>
          <p:cNvSpPr>
            <a:spLocks noGrp="1"/>
          </p:cNvSpPr>
          <p:nvPr>
            <p:ph type="sldNum" sz="quarter" idx="12"/>
          </p:nvPr>
        </p:nvSpPr>
        <p:spPr/>
        <p:txBody>
          <a:bodyPr/>
          <a:lstStyle/>
          <a:p>
            <a:fld id="{65BF3701-1924-4C15-9132-07AD9E28B3C8}" type="slidenum">
              <a:rPr lang="en-US" smtClean="0"/>
              <a:t>9</a:t>
            </a:fld>
            <a:endParaRPr lang="en-US"/>
          </a:p>
        </p:txBody>
      </p:sp>
      <p:sp>
        <p:nvSpPr>
          <p:cNvPr id="5" name="Text Placeholder 4">
            <a:extLst>
              <a:ext uri="{FF2B5EF4-FFF2-40B4-BE49-F238E27FC236}">
                <a16:creationId xmlns:a16="http://schemas.microsoft.com/office/drawing/2014/main" id="{D3498586-9525-4F50-A278-37390345A868}"/>
              </a:ext>
            </a:extLst>
          </p:cNvPr>
          <p:cNvSpPr>
            <a:spLocks noGrp="1"/>
          </p:cNvSpPr>
          <p:nvPr>
            <p:ph type="body" sz="quarter" idx="13"/>
          </p:nvPr>
        </p:nvSpPr>
        <p:spPr/>
        <p:txBody>
          <a:bodyPr>
            <a:normAutofit fontScale="85000" lnSpcReduction="20000"/>
          </a:bodyPr>
          <a:lstStyle/>
          <a:p>
            <a:endParaRPr lang="en-US" dirty="0"/>
          </a:p>
        </p:txBody>
      </p:sp>
      <p:sp>
        <p:nvSpPr>
          <p:cNvPr id="6" name="Text Placeholder 5">
            <a:extLst>
              <a:ext uri="{FF2B5EF4-FFF2-40B4-BE49-F238E27FC236}">
                <a16:creationId xmlns:a16="http://schemas.microsoft.com/office/drawing/2014/main" id="{8843B923-DC1D-40A5-BB81-AECD66879ACA}"/>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000" dirty="0">
                <a:solidFill>
                  <a:srgbClr val="28262D"/>
                </a:solidFill>
              </a:rPr>
              <a:t>Lorem ipsum</a:t>
            </a:r>
          </a:p>
          <a:p>
            <a:pPr marL="342900" indent="-342900">
              <a:buFont typeface="Arial" panose="020B0604020202020204" pitchFamily="34" charset="0"/>
              <a:buChar char="•"/>
            </a:pPr>
            <a:r>
              <a:rPr lang="en-US" dirty="0"/>
              <a:t>Lorem ipsum</a:t>
            </a:r>
            <a:endParaRPr lang="en-US" sz="2000" dirty="0">
              <a:solidFill>
                <a:srgbClr val="28262D"/>
              </a:solidFill>
            </a:endParaRPr>
          </a:p>
        </p:txBody>
      </p:sp>
      <p:pic>
        <p:nvPicPr>
          <p:cNvPr id="7" name="Picture 6">
            <a:extLst>
              <a:ext uri="{FF2B5EF4-FFF2-40B4-BE49-F238E27FC236}">
                <a16:creationId xmlns:a16="http://schemas.microsoft.com/office/drawing/2014/main" id="{8B4682F4-747B-4C69-82B4-E4761DA440D3}"/>
              </a:ext>
            </a:extLst>
          </p:cNvPr>
          <p:cNvPicPr>
            <a:picLocks noChangeAspect="1"/>
          </p:cNvPicPr>
          <p:nvPr/>
        </p:nvPicPr>
        <p:blipFill>
          <a:blip r:embed="rId3"/>
          <a:stretch>
            <a:fillRect/>
          </a:stretch>
        </p:blipFill>
        <p:spPr>
          <a:xfrm>
            <a:off x="7000875" y="1825625"/>
            <a:ext cx="4352925" cy="4324350"/>
          </a:xfrm>
          <a:prstGeom prst="rect">
            <a:avLst/>
          </a:prstGeom>
        </p:spPr>
      </p:pic>
    </p:spTree>
    <p:extLst>
      <p:ext uri="{BB962C8B-B14F-4D97-AF65-F5344CB8AC3E}">
        <p14:creationId xmlns:p14="http://schemas.microsoft.com/office/powerpoint/2010/main" val="1890805744"/>
      </p:ext>
    </p:extLst>
  </p:cSld>
  <p:clrMapOvr>
    <a:masterClrMapping/>
  </p:clrMapOvr>
</p:sld>
</file>

<file path=ppt/theme/theme1.xml><?xml version="1.0" encoding="utf-8"?>
<a:theme xmlns:a="http://schemas.openxmlformats.org/drawingml/2006/main" name="Custom Design">
  <a:themeElements>
    <a:clrScheme name="Custom 201">
      <a:dk1>
        <a:srgbClr val="25323B"/>
      </a:dk1>
      <a:lt1>
        <a:srgbClr val="FEFFFF"/>
      </a:lt1>
      <a:dk2>
        <a:srgbClr val="25323B"/>
      </a:dk2>
      <a:lt2>
        <a:srgbClr val="FEFFFF"/>
      </a:lt2>
      <a:accent1>
        <a:srgbClr val="FF4800"/>
      </a:accent1>
      <a:accent2>
        <a:srgbClr val="24323B"/>
      </a:accent2>
      <a:accent3>
        <a:srgbClr val="939DA9"/>
      </a:accent3>
      <a:accent4>
        <a:srgbClr val="BECCDD"/>
      </a:accent4>
      <a:accent5>
        <a:srgbClr val="FFFFFF"/>
      </a:accent5>
      <a:accent6>
        <a:srgbClr val="000000"/>
      </a:accent6>
      <a:hlink>
        <a:srgbClr val="FF4800"/>
      </a:hlink>
      <a:folHlink>
        <a:srgbClr val="939DA9"/>
      </a:folHlink>
    </a:clrScheme>
    <a:fontScheme name="Custom 3">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2418</Words>
  <Application>Microsoft Office PowerPoint</Application>
  <PresentationFormat>Widescreen</PresentationFormat>
  <Paragraphs>544</Paragraphs>
  <Slides>43</Slides>
  <Notes>22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Custom Design</vt:lpstr>
      <vt:lpstr>How to build your pitch deck</vt:lpstr>
      <vt:lpstr>Overview</vt:lpstr>
      <vt:lpstr>Pitch Deck Do’s</vt:lpstr>
      <vt:lpstr>Pitch Deck Dont’s</vt:lpstr>
      <vt:lpstr>Templated Slides</vt:lpstr>
      <vt:lpstr>PowerPoint Presentation</vt:lpstr>
      <vt:lpstr>Bold statement about the problem you are solving</vt:lpstr>
      <vt:lpstr>Bold statement about why you are the solution</vt:lpstr>
      <vt:lpstr>Answer the ‘Why Now’ question here</vt:lpstr>
      <vt:lpstr>The market size for this solution is…</vt:lpstr>
      <vt:lpstr>We outperform the competitors in this space</vt:lpstr>
      <vt:lpstr>Our product is in this stage and ready to..</vt:lpstr>
      <vt:lpstr>We are gaining traction in the ### markets</vt:lpstr>
      <vt:lpstr>Our recurring monthly revenue is ## from our primary customer base xx (business model)</vt:lpstr>
      <vt:lpstr>Our team has deep market experience in xx and a proven ability to execute</vt:lpstr>
      <vt:lpstr>We’re on track to be profitable in Q4 2020 with our solid financial foundation</vt:lpstr>
      <vt:lpstr>We’re raising X to achieve our next critical milestones</vt:lpstr>
      <vt:lpstr>Ask: $$$ to achieve x, y, z</vt:lpstr>
      <vt:lpstr>PowerPoint Presentation</vt:lpstr>
      <vt:lpstr>Need to improve your pitching skills?</vt:lpstr>
      <vt:lpstr>BACKUP SLIDES</vt:lpstr>
      <vt:lpstr>PowerPoint Presentation</vt:lpstr>
      <vt:lpstr>PowerPoint Presentation</vt:lpstr>
      <vt:lpstr>PowerPoint Presentation</vt:lpstr>
      <vt:lpstr>PowerPoint Presentation</vt:lpstr>
      <vt:lpstr>PowerPoint Presentation</vt:lpstr>
      <vt:lpstr>PowerPoint Presentation</vt:lpstr>
      <vt:lpstr>Table Slide</vt:lpstr>
      <vt:lpstr>Competition Slide</vt:lpstr>
      <vt:lpstr>Competitor Comparison</vt:lpstr>
      <vt:lpstr>Landscape Infographic Ex.</vt:lpstr>
      <vt:lpstr>Portrait Infographic Ex.</vt:lpstr>
      <vt:lpstr>Ex. Graphic - Other</vt:lpstr>
      <vt:lpstr>PowerPoint Presentation</vt:lpstr>
      <vt:lpstr>Interactive Map</vt:lpstr>
      <vt:lpstr>India Map Example</vt:lpstr>
      <vt:lpstr>PowerPoint Presentation</vt:lpstr>
      <vt:lpstr>PowerPoint Presentation</vt:lpstr>
      <vt:lpstr>Content creation tips and tricks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Westerberg</dc:creator>
  <cp:lastModifiedBy>Belle Raab</cp:lastModifiedBy>
  <cp:revision>32</cp:revision>
  <dcterms:created xsi:type="dcterms:W3CDTF">2020-02-05T19:56:59Z</dcterms:created>
  <dcterms:modified xsi:type="dcterms:W3CDTF">2020-05-06T22:23:13Z</dcterms:modified>
</cp:coreProperties>
</file>